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2" r:id="rId1"/>
  </p:sldMasterIdLst>
  <p:notesMasterIdLst>
    <p:notesMasterId r:id="rId17"/>
  </p:notesMasterIdLst>
  <p:sldIdLst>
    <p:sldId id="256" r:id="rId2"/>
    <p:sldId id="257" r:id="rId3"/>
    <p:sldId id="258" r:id="rId4"/>
    <p:sldId id="268" r:id="rId5"/>
    <p:sldId id="272" r:id="rId6"/>
    <p:sldId id="260" r:id="rId7"/>
    <p:sldId id="261" r:id="rId8"/>
    <p:sldId id="269" r:id="rId9"/>
    <p:sldId id="262" r:id="rId10"/>
    <p:sldId id="263" r:id="rId11"/>
    <p:sldId id="264" r:id="rId12"/>
    <p:sldId id="265" r:id="rId13"/>
    <p:sldId id="270" r:id="rId14"/>
    <p:sldId id="271" r:id="rId15"/>
    <p:sldId id="2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8743"/>
    <p:restoredTop sz="94637"/>
  </p:normalViewPr>
  <p:slideViewPr>
    <p:cSldViewPr snapToGrid="0">
      <p:cViewPr>
        <p:scale>
          <a:sx n="63" d="100"/>
          <a:sy n="63" d="100"/>
        </p:scale>
        <p:origin x="584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CA3EC9-4567-4F01-AA0D-C0DFD8BFF57A}" type="doc">
      <dgm:prSet loTypeId="urn:microsoft.com/office/officeart/2008/layout/LinedList" loCatId="list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03D1226D-00CB-4929-9D8D-3815008DAB1B}">
      <dgm:prSet/>
      <dgm:spPr/>
      <dgm:t>
        <a:bodyPr/>
        <a:lstStyle/>
        <a:p>
          <a:r>
            <a:rPr lang="en-US"/>
            <a:t>Overview  </a:t>
          </a:r>
        </a:p>
      </dgm:t>
    </dgm:pt>
    <dgm:pt modelId="{13BD13F0-F8E1-4EF6-AEEF-EE98151B61D8}" type="parTrans" cxnId="{DB7CE40F-A6C3-4014-B3C7-41B039AE22F6}">
      <dgm:prSet/>
      <dgm:spPr/>
      <dgm:t>
        <a:bodyPr/>
        <a:lstStyle/>
        <a:p>
          <a:endParaRPr lang="en-US"/>
        </a:p>
      </dgm:t>
    </dgm:pt>
    <dgm:pt modelId="{F36DEA3B-BA46-45F8-B1F2-F91624D59874}" type="sibTrans" cxnId="{DB7CE40F-A6C3-4014-B3C7-41B039AE22F6}">
      <dgm:prSet/>
      <dgm:spPr/>
      <dgm:t>
        <a:bodyPr/>
        <a:lstStyle/>
        <a:p>
          <a:endParaRPr lang="en-US"/>
        </a:p>
      </dgm:t>
    </dgm:pt>
    <dgm:pt modelId="{9CB67622-BE28-41DB-90BD-C7EF1DC773D1}">
      <dgm:prSet/>
      <dgm:spPr/>
      <dgm:t>
        <a:bodyPr/>
        <a:lstStyle/>
        <a:p>
          <a:r>
            <a:rPr lang="en-US"/>
            <a:t>Dataset &amp; Preprocessing  </a:t>
          </a:r>
        </a:p>
      </dgm:t>
    </dgm:pt>
    <dgm:pt modelId="{BF103C10-BBCA-4521-ACD6-02409088B426}" type="parTrans" cxnId="{D351FFDB-30BE-4C9B-A6BA-E6A613C0C570}">
      <dgm:prSet/>
      <dgm:spPr/>
      <dgm:t>
        <a:bodyPr/>
        <a:lstStyle/>
        <a:p>
          <a:endParaRPr lang="en-US"/>
        </a:p>
      </dgm:t>
    </dgm:pt>
    <dgm:pt modelId="{E6163130-43D5-48F3-B81A-8048E71239F9}" type="sibTrans" cxnId="{D351FFDB-30BE-4C9B-A6BA-E6A613C0C570}">
      <dgm:prSet/>
      <dgm:spPr/>
      <dgm:t>
        <a:bodyPr/>
        <a:lstStyle/>
        <a:p>
          <a:endParaRPr lang="en-US"/>
        </a:p>
      </dgm:t>
    </dgm:pt>
    <dgm:pt modelId="{8E111B95-2416-4C59-9603-F322E9723922}">
      <dgm:prSet/>
      <dgm:spPr/>
      <dgm:t>
        <a:bodyPr/>
        <a:lstStyle/>
        <a:p>
          <a:r>
            <a:rPr lang="en-US"/>
            <a:t>System Architecture  </a:t>
          </a:r>
        </a:p>
      </dgm:t>
    </dgm:pt>
    <dgm:pt modelId="{980047BA-194E-47B8-9F61-FEC379B2C551}" type="parTrans" cxnId="{BF70FFCE-CC04-4663-96DB-8BE4EACE9BF8}">
      <dgm:prSet/>
      <dgm:spPr/>
      <dgm:t>
        <a:bodyPr/>
        <a:lstStyle/>
        <a:p>
          <a:endParaRPr lang="en-US"/>
        </a:p>
      </dgm:t>
    </dgm:pt>
    <dgm:pt modelId="{82CF9098-70F5-4118-BAA3-995FFADA7820}" type="sibTrans" cxnId="{BF70FFCE-CC04-4663-96DB-8BE4EACE9BF8}">
      <dgm:prSet/>
      <dgm:spPr/>
      <dgm:t>
        <a:bodyPr/>
        <a:lstStyle/>
        <a:p>
          <a:endParaRPr lang="en-US"/>
        </a:p>
      </dgm:t>
    </dgm:pt>
    <dgm:pt modelId="{182A4E5F-BC8C-4C2B-90DB-A7101B671FBB}">
      <dgm:prSet/>
      <dgm:spPr/>
      <dgm:t>
        <a:bodyPr/>
        <a:lstStyle/>
        <a:p>
          <a:r>
            <a:rPr lang="en-US"/>
            <a:t>Agent Overview  </a:t>
          </a:r>
        </a:p>
      </dgm:t>
    </dgm:pt>
    <dgm:pt modelId="{CCBC06BD-E9AF-4EDD-B954-4BDE8F325EDE}" type="parTrans" cxnId="{E2C84719-09F5-42B9-8F5B-A1B6F2146CF7}">
      <dgm:prSet/>
      <dgm:spPr/>
      <dgm:t>
        <a:bodyPr/>
        <a:lstStyle/>
        <a:p>
          <a:endParaRPr lang="en-US"/>
        </a:p>
      </dgm:t>
    </dgm:pt>
    <dgm:pt modelId="{3E9F5C7C-1B65-4BCC-AF94-2207044F6A26}" type="sibTrans" cxnId="{E2C84719-09F5-42B9-8F5B-A1B6F2146CF7}">
      <dgm:prSet/>
      <dgm:spPr/>
      <dgm:t>
        <a:bodyPr/>
        <a:lstStyle/>
        <a:p>
          <a:endParaRPr lang="en-US"/>
        </a:p>
      </dgm:t>
    </dgm:pt>
    <dgm:pt modelId="{1EB7A872-B813-4E07-AD50-65026B9AF657}">
      <dgm:prSet/>
      <dgm:spPr/>
      <dgm:t>
        <a:bodyPr/>
        <a:lstStyle/>
        <a:p>
          <a:r>
            <a:rPr lang="en-US"/>
            <a:t>Core Technologies  </a:t>
          </a:r>
        </a:p>
      </dgm:t>
    </dgm:pt>
    <dgm:pt modelId="{1F346053-FA4F-486F-AA80-E2BE1DAFCC76}" type="parTrans" cxnId="{C894C9C6-FFEF-48FA-B6B3-D7F908E1B904}">
      <dgm:prSet/>
      <dgm:spPr/>
      <dgm:t>
        <a:bodyPr/>
        <a:lstStyle/>
        <a:p>
          <a:endParaRPr lang="en-US"/>
        </a:p>
      </dgm:t>
    </dgm:pt>
    <dgm:pt modelId="{863DF1D6-2E53-4987-B0A2-9790F562FCD9}" type="sibTrans" cxnId="{C894C9C6-FFEF-48FA-B6B3-D7F908E1B904}">
      <dgm:prSet/>
      <dgm:spPr/>
      <dgm:t>
        <a:bodyPr/>
        <a:lstStyle/>
        <a:p>
          <a:endParaRPr lang="en-US"/>
        </a:p>
      </dgm:t>
    </dgm:pt>
    <dgm:pt modelId="{E84AFF38-1CFD-42F1-A68A-FA95D5B0E5F1}">
      <dgm:prSet/>
      <dgm:spPr/>
      <dgm:t>
        <a:bodyPr/>
        <a:lstStyle/>
        <a:p>
          <a:r>
            <a:rPr lang="en-US"/>
            <a:t>Live Demo / Workflow  </a:t>
          </a:r>
        </a:p>
      </dgm:t>
    </dgm:pt>
    <dgm:pt modelId="{BC372956-D525-46C0-9C20-534773EC8EF3}" type="parTrans" cxnId="{2F521E1E-B9AE-48AC-B8B1-B203551FDCB1}">
      <dgm:prSet/>
      <dgm:spPr/>
      <dgm:t>
        <a:bodyPr/>
        <a:lstStyle/>
        <a:p>
          <a:endParaRPr lang="en-US"/>
        </a:p>
      </dgm:t>
    </dgm:pt>
    <dgm:pt modelId="{BA9EEDA4-362C-4D67-A3F1-D6F35AB6BBBC}" type="sibTrans" cxnId="{2F521E1E-B9AE-48AC-B8B1-B203551FDCB1}">
      <dgm:prSet/>
      <dgm:spPr/>
      <dgm:t>
        <a:bodyPr/>
        <a:lstStyle/>
        <a:p>
          <a:endParaRPr lang="en-US"/>
        </a:p>
      </dgm:t>
    </dgm:pt>
    <dgm:pt modelId="{6C8BDB4F-A95E-450D-937E-ACD7D39798F0}">
      <dgm:prSet/>
      <dgm:spPr/>
      <dgm:t>
        <a:bodyPr/>
        <a:lstStyle/>
        <a:p>
          <a:r>
            <a:rPr lang="en-US"/>
            <a:t>Design Decisions  </a:t>
          </a:r>
        </a:p>
      </dgm:t>
    </dgm:pt>
    <dgm:pt modelId="{13B5DB51-A259-4FD0-A846-F8D4EB2CCA1E}" type="parTrans" cxnId="{8B9C85CF-3B2A-4758-985C-AEE6A0278D72}">
      <dgm:prSet/>
      <dgm:spPr/>
      <dgm:t>
        <a:bodyPr/>
        <a:lstStyle/>
        <a:p>
          <a:endParaRPr lang="en-US"/>
        </a:p>
      </dgm:t>
    </dgm:pt>
    <dgm:pt modelId="{55F063C0-CDF3-4FAE-A174-C338703EB895}" type="sibTrans" cxnId="{8B9C85CF-3B2A-4758-985C-AEE6A0278D72}">
      <dgm:prSet/>
      <dgm:spPr/>
      <dgm:t>
        <a:bodyPr/>
        <a:lstStyle/>
        <a:p>
          <a:endParaRPr lang="en-US"/>
        </a:p>
      </dgm:t>
    </dgm:pt>
    <dgm:pt modelId="{69E151C6-03B7-470A-83A6-0C850D719F0D}">
      <dgm:prSet/>
      <dgm:spPr/>
      <dgm:t>
        <a:bodyPr/>
        <a:lstStyle/>
        <a:p>
          <a:r>
            <a:rPr lang="en-US"/>
            <a:t>Challenges &amp; Solutions  </a:t>
          </a:r>
        </a:p>
      </dgm:t>
    </dgm:pt>
    <dgm:pt modelId="{50D294F2-2CFC-452F-B1D8-E0649C503464}" type="parTrans" cxnId="{C49081D5-8A73-4884-9753-21BC0CA00551}">
      <dgm:prSet/>
      <dgm:spPr/>
      <dgm:t>
        <a:bodyPr/>
        <a:lstStyle/>
        <a:p>
          <a:endParaRPr lang="en-US"/>
        </a:p>
      </dgm:t>
    </dgm:pt>
    <dgm:pt modelId="{0A077555-A2E5-4164-8DE7-0F3F30E92179}" type="sibTrans" cxnId="{C49081D5-8A73-4884-9753-21BC0CA00551}">
      <dgm:prSet/>
      <dgm:spPr/>
      <dgm:t>
        <a:bodyPr/>
        <a:lstStyle/>
        <a:p>
          <a:endParaRPr lang="en-US"/>
        </a:p>
      </dgm:t>
    </dgm:pt>
    <dgm:pt modelId="{6A296F3F-EC02-40B3-A910-643C5014954C}">
      <dgm:prSet/>
      <dgm:spPr/>
      <dgm:t>
        <a:bodyPr/>
        <a:lstStyle/>
        <a:p>
          <a:r>
            <a:rPr lang="en-US"/>
            <a:t>Future Work  </a:t>
          </a:r>
        </a:p>
      </dgm:t>
    </dgm:pt>
    <dgm:pt modelId="{A173828C-8949-40C5-8B16-6F834DCA23D7}" type="parTrans" cxnId="{E4F3F7D7-B668-4F69-ACC0-54C56B272E8B}">
      <dgm:prSet/>
      <dgm:spPr/>
      <dgm:t>
        <a:bodyPr/>
        <a:lstStyle/>
        <a:p>
          <a:endParaRPr lang="en-US"/>
        </a:p>
      </dgm:t>
    </dgm:pt>
    <dgm:pt modelId="{0DB9A053-CC88-4660-B599-4CEB7F6E821F}" type="sibTrans" cxnId="{E4F3F7D7-B668-4F69-ACC0-54C56B272E8B}">
      <dgm:prSet/>
      <dgm:spPr/>
      <dgm:t>
        <a:bodyPr/>
        <a:lstStyle/>
        <a:p>
          <a:endParaRPr lang="en-US"/>
        </a:p>
      </dgm:t>
    </dgm:pt>
    <dgm:pt modelId="{905337E9-0051-4A16-962F-53F48158BDBA}">
      <dgm:prSet/>
      <dgm:spPr/>
      <dgm:t>
        <a:bodyPr/>
        <a:lstStyle/>
        <a:p>
          <a:r>
            <a:rPr lang="en-US"/>
            <a:t>Q&amp;A </a:t>
          </a:r>
        </a:p>
      </dgm:t>
    </dgm:pt>
    <dgm:pt modelId="{90BAF496-49D5-42C5-804C-421918878F08}" type="parTrans" cxnId="{9E88D659-9E5A-45C2-B08D-753DFA941B17}">
      <dgm:prSet/>
      <dgm:spPr/>
      <dgm:t>
        <a:bodyPr/>
        <a:lstStyle/>
        <a:p>
          <a:endParaRPr lang="en-US"/>
        </a:p>
      </dgm:t>
    </dgm:pt>
    <dgm:pt modelId="{7CDBC8BC-EE34-4876-9E78-633CE85F701C}" type="sibTrans" cxnId="{9E88D659-9E5A-45C2-B08D-753DFA941B17}">
      <dgm:prSet/>
      <dgm:spPr/>
      <dgm:t>
        <a:bodyPr/>
        <a:lstStyle/>
        <a:p>
          <a:endParaRPr lang="en-US"/>
        </a:p>
      </dgm:t>
    </dgm:pt>
    <dgm:pt modelId="{82CE9393-068B-254D-8B15-2A9351992699}" type="pres">
      <dgm:prSet presAssocID="{EECA3EC9-4567-4F01-AA0D-C0DFD8BFF57A}" presName="vert0" presStyleCnt="0">
        <dgm:presLayoutVars>
          <dgm:dir/>
          <dgm:animOne val="branch"/>
          <dgm:animLvl val="lvl"/>
        </dgm:presLayoutVars>
      </dgm:prSet>
      <dgm:spPr/>
    </dgm:pt>
    <dgm:pt modelId="{9FF9290B-ABB6-484E-ADC3-11A352B850ED}" type="pres">
      <dgm:prSet presAssocID="{03D1226D-00CB-4929-9D8D-3815008DAB1B}" presName="thickLine" presStyleLbl="alignNode1" presStyleIdx="0" presStyleCnt="10"/>
      <dgm:spPr/>
    </dgm:pt>
    <dgm:pt modelId="{FD9970B0-48C7-5244-BA58-251E4C265332}" type="pres">
      <dgm:prSet presAssocID="{03D1226D-00CB-4929-9D8D-3815008DAB1B}" presName="horz1" presStyleCnt="0"/>
      <dgm:spPr/>
    </dgm:pt>
    <dgm:pt modelId="{D123F670-2617-0B4F-AA50-3C515FE58004}" type="pres">
      <dgm:prSet presAssocID="{03D1226D-00CB-4929-9D8D-3815008DAB1B}" presName="tx1" presStyleLbl="revTx" presStyleIdx="0" presStyleCnt="10"/>
      <dgm:spPr/>
    </dgm:pt>
    <dgm:pt modelId="{F2B3F9E2-D65A-7544-9E10-606710AF799A}" type="pres">
      <dgm:prSet presAssocID="{03D1226D-00CB-4929-9D8D-3815008DAB1B}" presName="vert1" presStyleCnt="0"/>
      <dgm:spPr/>
    </dgm:pt>
    <dgm:pt modelId="{995CBFA7-CBB8-9548-96FE-D277D7698A81}" type="pres">
      <dgm:prSet presAssocID="{9CB67622-BE28-41DB-90BD-C7EF1DC773D1}" presName="thickLine" presStyleLbl="alignNode1" presStyleIdx="1" presStyleCnt="10"/>
      <dgm:spPr/>
    </dgm:pt>
    <dgm:pt modelId="{F79C242D-FDF9-4C40-B10A-85F18C5E9162}" type="pres">
      <dgm:prSet presAssocID="{9CB67622-BE28-41DB-90BD-C7EF1DC773D1}" presName="horz1" presStyleCnt="0"/>
      <dgm:spPr/>
    </dgm:pt>
    <dgm:pt modelId="{20A00575-2C0B-8D48-AC1B-A5F1414CF423}" type="pres">
      <dgm:prSet presAssocID="{9CB67622-BE28-41DB-90BD-C7EF1DC773D1}" presName="tx1" presStyleLbl="revTx" presStyleIdx="1" presStyleCnt="10"/>
      <dgm:spPr/>
    </dgm:pt>
    <dgm:pt modelId="{2D4EC5FF-AE4A-0C41-A790-32E8D5E16FB0}" type="pres">
      <dgm:prSet presAssocID="{9CB67622-BE28-41DB-90BD-C7EF1DC773D1}" presName="vert1" presStyleCnt="0"/>
      <dgm:spPr/>
    </dgm:pt>
    <dgm:pt modelId="{4582BC3A-8A3A-464C-8170-ADEA5303E0AD}" type="pres">
      <dgm:prSet presAssocID="{8E111B95-2416-4C59-9603-F322E9723922}" presName="thickLine" presStyleLbl="alignNode1" presStyleIdx="2" presStyleCnt="10"/>
      <dgm:spPr/>
    </dgm:pt>
    <dgm:pt modelId="{72C37DA8-7CE0-E242-8BCB-AD1BEB4443AF}" type="pres">
      <dgm:prSet presAssocID="{8E111B95-2416-4C59-9603-F322E9723922}" presName="horz1" presStyleCnt="0"/>
      <dgm:spPr/>
    </dgm:pt>
    <dgm:pt modelId="{5FAA61A0-7CAD-C045-8BE1-16FB4BA8E00C}" type="pres">
      <dgm:prSet presAssocID="{8E111B95-2416-4C59-9603-F322E9723922}" presName="tx1" presStyleLbl="revTx" presStyleIdx="2" presStyleCnt="10"/>
      <dgm:spPr/>
    </dgm:pt>
    <dgm:pt modelId="{19ABBFC7-208C-E049-9FB3-3CB567440813}" type="pres">
      <dgm:prSet presAssocID="{8E111B95-2416-4C59-9603-F322E9723922}" presName="vert1" presStyleCnt="0"/>
      <dgm:spPr/>
    </dgm:pt>
    <dgm:pt modelId="{620E2012-ACD6-AF47-A7DD-828B5483A1E6}" type="pres">
      <dgm:prSet presAssocID="{182A4E5F-BC8C-4C2B-90DB-A7101B671FBB}" presName="thickLine" presStyleLbl="alignNode1" presStyleIdx="3" presStyleCnt="10"/>
      <dgm:spPr/>
    </dgm:pt>
    <dgm:pt modelId="{5AAEDECF-BA33-4945-8D06-0DE227B6FF19}" type="pres">
      <dgm:prSet presAssocID="{182A4E5F-BC8C-4C2B-90DB-A7101B671FBB}" presName="horz1" presStyleCnt="0"/>
      <dgm:spPr/>
    </dgm:pt>
    <dgm:pt modelId="{BA6C73E7-947A-3145-AA1D-10798E0C24D0}" type="pres">
      <dgm:prSet presAssocID="{182A4E5F-BC8C-4C2B-90DB-A7101B671FBB}" presName="tx1" presStyleLbl="revTx" presStyleIdx="3" presStyleCnt="10"/>
      <dgm:spPr/>
    </dgm:pt>
    <dgm:pt modelId="{F87A8C51-C08C-0A40-B461-80A0205ADA64}" type="pres">
      <dgm:prSet presAssocID="{182A4E5F-BC8C-4C2B-90DB-A7101B671FBB}" presName="vert1" presStyleCnt="0"/>
      <dgm:spPr/>
    </dgm:pt>
    <dgm:pt modelId="{B30978A1-B826-3744-A24B-F0AAFB56A01E}" type="pres">
      <dgm:prSet presAssocID="{1EB7A872-B813-4E07-AD50-65026B9AF657}" presName="thickLine" presStyleLbl="alignNode1" presStyleIdx="4" presStyleCnt="10"/>
      <dgm:spPr/>
    </dgm:pt>
    <dgm:pt modelId="{6BE225E4-2815-C043-9B85-CBEC8086F2B5}" type="pres">
      <dgm:prSet presAssocID="{1EB7A872-B813-4E07-AD50-65026B9AF657}" presName="horz1" presStyleCnt="0"/>
      <dgm:spPr/>
    </dgm:pt>
    <dgm:pt modelId="{2CEC2721-845E-2645-B0E5-29D75536D91D}" type="pres">
      <dgm:prSet presAssocID="{1EB7A872-B813-4E07-AD50-65026B9AF657}" presName="tx1" presStyleLbl="revTx" presStyleIdx="4" presStyleCnt="10"/>
      <dgm:spPr/>
    </dgm:pt>
    <dgm:pt modelId="{53E09010-9B98-3D4F-B6E8-1BA99608C48A}" type="pres">
      <dgm:prSet presAssocID="{1EB7A872-B813-4E07-AD50-65026B9AF657}" presName="vert1" presStyleCnt="0"/>
      <dgm:spPr/>
    </dgm:pt>
    <dgm:pt modelId="{3A8D8826-F864-F64D-8983-EF9738346A0A}" type="pres">
      <dgm:prSet presAssocID="{E84AFF38-1CFD-42F1-A68A-FA95D5B0E5F1}" presName="thickLine" presStyleLbl="alignNode1" presStyleIdx="5" presStyleCnt="10"/>
      <dgm:spPr/>
    </dgm:pt>
    <dgm:pt modelId="{2D78FC4D-7E83-314B-83B8-D37F6CBED6F7}" type="pres">
      <dgm:prSet presAssocID="{E84AFF38-1CFD-42F1-A68A-FA95D5B0E5F1}" presName="horz1" presStyleCnt="0"/>
      <dgm:spPr/>
    </dgm:pt>
    <dgm:pt modelId="{F12FD6DB-094A-284F-B5A5-893677B21AEA}" type="pres">
      <dgm:prSet presAssocID="{E84AFF38-1CFD-42F1-A68A-FA95D5B0E5F1}" presName="tx1" presStyleLbl="revTx" presStyleIdx="5" presStyleCnt="10"/>
      <dgm:spPr/>
    </dgm:pt>
    <dgm:pt modelId="{7201D9C3-6D61-3C4B-A2F4-C4CA6424AFD9}" type="pres">
      <dgm:prSet presAssocID="{E84AFF38-1CFD-42F1-A68A-FA95D5B0E5F1}" presName="vert1" presStyleCnt="0"/>
      <dgm:spPr/>
    </dgm:pt>
    <dgm:pt modelId="{14AF402C-CA39-F64B-83E1-6EDE5D7A64BD}" type="pres">
      <dgm:prSet presAssocID="{6C8BDB4F-A95E-450D-937E-ACD7D39798F0}" presName="thickLine" presStyleLbl="alignNode1" presStyleIdx="6" presStyleCnt="10"/>
      <dgm:spPr/>
    </dgm:pt>
    <dgm:pt modelId="{F89FBDE5-2056-D94B-BEC7-E691A0B08797}" type="pres">
      <dgm:prSet presAssocID="{6C8BDB4F-A95E-450D-937E-ACD7D39798F0}" presName="horz1" presStyleCnt="0"/>
      <dgm:spPr/>
    </dgm:pt>
    <dgm:pt modelId="{65E9DA10-06F8-8045-A8B0-F4F69CBB14BC}" type="pres">
      <dgm:prSet presAssocID="{6C8BDB4F-A95E-450D-937E-ACD7D39798F0}" presName="tx1" presStyleLbl="revTx" presStyleIdx="6" presStyleCnt="10"/>
      <dgm:spPr/>
    </dgm:pt>
    <dgm:pt modelId="{1780600D-F53E-654E-B1CA-BB6301052F17}" type="pres">
      <dgm:prSet presAssocID="{6C8BDB4F-A95E-450D-937E-ACD7D39798F0}" presName="vert1" presStyleCnt="0"/>
      <dgm:spPr/>
    </dgm:pt>
    <dgm:pt modelId="{127CFDAE-1F94-E846-8739-0D12425DBDF2}" type="pres">
      <dgm:prSet presAssocID="{69E151C6-03B7-470A-83A6-0C850D719F0D}" presName="thickLine" presStyleLbl="alignNode1" presStyleIdx="7" presStyleCnt="10"/>
      <dgm:spPr/>
    </dgm:pt>
    <dgm:pt modelId="{27051C91-0223-D445-824B-04CF13F24086}" type="pres">
      <dgm:prSet presAssocID="{69E151C6-03B7-470A-83A6-0C850D719F0D}" presName="horz1" presStyleCnt="0"/>
      <dgm:spPr/>
    </dgm:pt>
    <dgm:pt modelId="{320FAE65-93D6-7E40-8C59-F1AA91C15A90}" type="pres">
      <dgm:prSet presAssocID="{69E151C6-03B7-470A-83A6-0C850D719F0D}" presName="tx1" presStyleLbl="revTx" presStyleIdx="7" presStyleCnt="10"/>
      <dgm:spPr/>
    </dgm:pt>
    <dgm:pt modelId="{7B98E132-BE51-7F4A-82EA-0142281A65F9}" type="pres">
      <dgm:prSet presAssocID="{69E151C6-03B7-470A-83A6-0C850D719F0D}" presName="vert1" presStyleCnt="0"/>
      <dgm:spPr/>
    </dgm:pt>
    <dgm:pt modelId="{A31A1D59-FDAA-6E40-BB8A-973C50880F61}" type="pres">
      <dgm:prSet presAssocID="{6A296F3F-EC02-40B3-A910-643C5014954C}" presName="thickLine" presStyleLbl="alignNode1" presStyleIdx="8" presStyleCnt="10"/>
      <dgm:spPr/>
    </dgm:pt>
    <dgm:pt modelId="{8FBA285E-38F5-604E-AA21-DC9B0ED2EFF1}" type="pres">
      <dgm:prSet presAssocID="{6A296F3F-EC02-40B3-A910-643C5014954C}" presName="horz1" presStyleCnt="0"/>
      <dgm:spPr/>
    </dgm:pt>
    <dgm:pt modelId="{2D7F5354-3743-5B41-A9BD-0A055EFF75F5}" type="pres">
      <dgm:prSet presAssocID="{6A296F3F-EC02-40B3-A910-643C5014954C}" presName="tx1" presStyleLbl="revTx" presStyleIdx="8" presStyleCnt="10"/>
      <dgm:spPr/>
    </dgm:pt>
    <dgm:pt modelId="{9FDB2C48-1DFC-1145-8310-DC8D2363A0F0}" type="pres">
      <dgm:prSet presAssocID="{6A296F3F-EC02-40B3-A910-643C5014954C}" presName="vert1" presStyleCnt="0"/>
      <dgm:spPr/>
    </dgm:pt>
    <dgm:pt modelId="{54BB2174-2515-5D4A-9D04-C49D216E61CF}" type="pres">
      <dgm:prSet presAssocID="{905337E9-0051-4A16-962F-53F48158BDBA}" presName="thickLine" presStyleLbl="alignNode1" presStyleIdx="9" presStyleCnt="10"/>
      <dgm:spPr/>
    </dgm:pt>
    <dgm:pt modelId="{1E78AB89-389E-0145-8564-C160EAA87C6D}" type="pres">
      <dgm:prSet presAssocID="{905337E9-0051-4A16-962F-53F48158BDBA}" presName="horz1" presStyleCnt="0"/>
      <dgm:spPr/>
    </dgm:pt>
    <dgm:pt modelId="{5B4C709F-17D0-9D4F-ABD7-BF3D7EBA2490}" type="pres">
      <dgm:prSet presAssocID="{905337E9-0051-4A16-962F-53F48158BDBA}" presName="tx1" presStyleLbl="revTx" presStyleIdx="9" presStyleCnt="10"/>
      <dgm:spPr/>
    </dgm:pt>
    <dgm:pt modelId="{BB04C9F2-8FC7-8246-B674-47AC009A7F22}" type="pres">
      <dgm:prSet presAssocID="{905337E9-0051-4A16-962F-53F48158BDBA}" presName="vert1" presStyleCnt="0"/>
      <dgm:spPr/>
    </dgm:pt>
  </dgm:ptLst>
  <dgm:cxnLst>
    <dgm:cxn modelId="{EABA1F07-F63F-ED44-8D33-E18FC4056355}" type="presOf" srcId="{69E151C6-03B7-470A-83A6-0C850D719F0D}" destId="{320FAE65-93D6-7E40-8C59-F1AA91C15A90}" srcOrd="0" destOrd="0" presId="urn:microsoft.com/office/officeart/2008/layout/LinedList"/>
    <dgm:cxn modelId="{17EF830B-4B50-BA4B-92F4-CEFF7D6046B3}" type="presOf" srcId="{182A4E5F-BC8C-4C2B-90DB-A7101B671FBB}" destId="{BA6C73E7-947A-3145-AA1D-10798E0C24D0}" srcOrd="0" destOrd="0" presId="urn:microsoft.com/office/officeart/2008/layout/LinedList"/>
    <dgm:cxn modelId="{DB7CE40F-A6C3-4014-B3C7-41B039AE22F6}" srcId="{EECA3EC9-4567-4F01-AA0D-C0DFD8BFF57A}" destId="{03D1226D-00CB-4929-9D8D-3815008DAB1B}" srcOrd="0" destOrd="0" parTransId="{13BD13F0-F8E1-4EF6-AEEF-EE98151B61D8}" sibTransId="{F36DEA3B-BA46-45F8-B1F2-F91624D59874}"/>
    <dgm:cxn modelId="{E2C84719-09F5-42B9-8F5B-A1B6F2146CF7}" srcId="{EECA3EC9-4567-4F01-AA0D-C0DFD8BFF57A}" destId="{182A4E5F-BC8C-4C2B-90DB-A7101B671FBB}" srcOrd="3" destOrd="0" parTransId="{CCBC06BD-E9AF-4EDD-B954-4BDE8F325EDE}" sibTransId="{3E9F5C7C-1B65-4BCC-AF94-2207044F6A26}"/>
    <dgm:cxn modelId="{2F521E1E-B9AE-48AC-B8B1-B203551FDCB1}" srcId="{EECA3EC9-4567-4F01-AA0D-C0DFD8BFF57A}" destId="{E84AFF38-1CFD-42F1-A68A-FA95D5B0E5F1}" srcOrd="5" destOrd="0" parTransId="{BC372956-D525-46C0-9C20-534773EC8EF3}" sibTransId="{BA9EEDA4-362C-4D67-A3F1-D6F35AB6BBBC}"/>
    <dgm:cxn modelId="{A83AA61F-FB4E-BB43-BD4A-C2C90449D945}" type="presOf" srcId="{905337E9-0051-4A16-962F-53F48158BDBA}" destId="{5B4C709F-17D0-9D4F-ABD7-BF3D7EBA2490}" srcOrd="0" destOrd="0" presId="urn:microsoft.com/office/officeart/2008/layout/LinedList"/>
    <dgm:cxn modelId="{9E88D659-9E5A-45C2-B08D-753DFA941B17}" srcId="{EECA3EC9-4567-4F01-AA0D-C0DFD8BFF57A}" destId="{905337E9-0051-4A16-962F-53F48158BDBA}" srcOrd="9" destOrd="0" parTransId="{90BAF496-49D5-42C5-804C-421918878F08}" sibTransId="{7CDBC8BC-EE34-4876-9E78-633CE85F701C}"/>
    <dgm:cxn modelId="{71AE4778-5F67-F944-A3D8-B9359A0684DF}" type="presOf" srcId="{1EB7A872-B813-4E07-AD50-65026B9AF657}" destId="{2CEC2721-845E-2645-B0E5-29D75536D91D}" srcOrd="0" destOrd="0" presId="urn:microsoft.com/office/officeart/2008/layout/LinedList"/>
    <dgm:cxn modelId="{7423BA86-4530-964B-A351-312CA256961B}" type="presOf" srcId="{EECA3EC9-4567-4F01-AA0D-C0DFD8BFF57A}" destId="{82CE9393-068B-254D-8B15-2A9351992699}" srcOrd="0" destOrd="0" presId="urn:microsoft.com/office/officeart/2008/layout/LinedList"/>
    <dgm:cxn modelId="{77F7449E-D6C4-A54E-B084-7E5072DC7654}" type="presOf" srcId="{6A296F3F-EC02-40B3-A910-643C5014954C}" destId="{2D7F5354-3743-5B41-A9BD-0A055EFF75F5}" srcOrd="0" destOrd="0" presId="urn:microsoft.com/office/officeart/2008/layout/LinedList"/>
    <dgm:cxn modelId="{9CD34EB2-59C3-A143-ADE1-817EFFB0A170}" type="presOf" srcId="{6C8BDB4F-A95E-450D-937E-ACD7D39798F0}" destId="{65E9DA10-06F8-8045-A8B0-F4F69CBB14BC}" srcOrd="0" destOrd="0" presId="urn:microsoft.com/office/officeart/2008/layout/LinedList"/>
    <dgm:cxn modelId="{C894C9C6-FFEF-48FA-B6B3-D7F908E1B904}" srcId="{EECA3EC9-4567-4F01-AA0D-C0DFD8BFF57A}" destId="{1EB7A872-B813-4E07-AD50-65026B9AF657}" srcOrd="4" destOrd="0" parTransId="{1F346053-FA4F-486F-AA80-E2BE1DAFCC76}" sibTransId="{863DF1D6-2E53-4987-B0A2-9790F562FCD9}"/>
    <dgm:cxn modelId="{07AE8CCC-BBF1-8446-BFF0-F3DD4E86B2A8}" type="presOf" srcId="{E84AFF38-1CFD-42F1-A68A-FA95D5B0E5F1}" destId="{F12FD6DB-094A-284F-B5A5-893677B21AEA}" srcOrd="0" destOrd="0" presId="urn:microsoft.com/office/officeart/2008/layout/LinedList"/>
    <dgm:cxn modelId="{BF70FFCE-CC04-4663-96DB-8BE4EACE9BF8}" srcId="{EECA3EC9-4567-4F01-AA0D-C0DFD8BFF57A}" destId="{8E111B95-2416-4C59-9603-F322E9723922}" srcOrd="2" destOrd="0" parTransId="{980047BA-194E-47B8-9F61-FEC379B2C551}" sibTransId="{82CF9098-70F5-4118-BAA3-995FFADA7820}"/>
    <dgm:cxn modelId="{8B9C85CF-3B2A-4758-985C-AEE6A0278D72}" srcId="{EECA3EC9-4567-4F01-AA0D-C0DFD8BFF57A}" destId="{6C8BDB4F-A95E-450D-937E-ACD7D39798F0}" srcOrd="6" destOrd="0" parTransId="{13B5DB51-A259-4FD0-A846-F8D4EB2CCA1E}" sibTransId="{55F063C0-CDF3-4FAE-A174-C338703EB895}"/>
    <dgm:cxn modelId="{4954B4CF-A3C1-D84D-9F57-42A5A8397765}" type="presOf" srcId="{8E111B95-2416-4C59-9603-F322E9723922}" destId="{5FAA61A0-7CAD-C045-8BE1-16FB4BA8E00C}" srcOrd="0" destOrd="0" presId="urn:microsoft.com/office/officeart/2008/layout/LinedList"/>
    <dgm:cxn modelId="{472083D2-22C9-3941-A0B9-ADFF287D1136}" type="presOf" srcId="{9CB67622-BE28-41DB-90BD-C7EF1DC773D1}" destId="{20A00575-2C0B-8D48-AC1B-A5F1414CF423}" srcOrd="0" destOrd="0" presId="urn:microsoft.com/office/officeart/2008/layout/LinedList"/>
    <dgm:cxn modelId="{C49081D5-8A73-4884-9753-21BC0CA00551}" srcId="{EECA3EC9-4567-4F01-AA0D-C0DFD8BFF57A}" destId="{69E151C6-03B7-470A-83A6-0C850D719F0D}" srcOrd="7" destOrd="0" parTransId="{50D294F2-2CFC-452F-B1D8-E0649C503464}" sibTransId="{0A077555-A2E5-4164-8DE7-0F3F30E92179}"/>
    <dgm:cxn modelId="{E4F3F7D7-B668-4F69-ACC0-54C56B272E8B}" srcId="{EECA3EC9-4567-4F01-AA0D-C0DFD8BFF57A}" destId="{6A296F3F-EC02-40B3-A910-643C5014954C}" srcOrd="8" destOrd="0" parTransId="{A173828C-8949-40C5-8B16-6F834DCA23D7}" sibTransId="{0DB9A053-CC88-4660-B599-4CEB7F6E821F}"/>
    <dgm:cxn modelId="{D351FFDB-30BE-4C9B-A6BA-E6A613C0C570}" srcId="{EECA3EC9-4567-4F01-AA0D-C0DFD8BFF57A}" destId="{9CB67622-BE28-41DB-90BD-C7EF1DC773D1}" srcOrd="1" destOrd="0" parTransId="{BF103C10-BBCA-4521-ACD6-02409088B426}" sibTransId="{E6163130-43D5-48F3-B81A-8048E71239F9}"/>
    <dgm:cxn modelId="{C06A11EC-F8B1-B749-9A73-F509BBEC48B8}" type="presOf" srcId="{03D1226D-00CB-4929-9D8D-3815008DAB1B}" destId="{D123F670-2617-0B4F-AA50-3C515FE58004}" srcOrd="0" destOrd="0" presId="urn:microsoft.com/office/officeart/2008/layout/LinedList"/>
    <dgm:cxn modelId="{6E86F19F-A1FE-9E4D-B0C1-8C545A5F122F}" type="presParOf" srcId="{82CE9393-068B-254D-8B15-2A9351992699}" destId="{9FF9290B-ABB6-484E-ADC3-11A352B850ED}" srcOrd="0" destOrd="0" presId="urn:microsoft.com/office/officeart/2008/layout/LinedList"/>
    <dgm:cxn modelId="{2A41659A-E826-6F47-BA64-55A3623A4ACD}" type="presParOf" srcId="{82CE9393-068B-254D-8B15-2A9351992699}" destId="{FD9970B0-48C7-5244-BA58-251E4C265332}" srcOrd="1" destOrd="0" presId="urn:microsoft.com/office/officeart/2008/layout/LinedList"/>
    <dgm:cxn modelId="{CBF34789-EB00-1D45-B965-A372C0FB2154}" type="presParOf" srcId="{FD9970B0-48C7-5244-BA58-251E4C265332}" destId="{D123F670-2617-0B4F-AA50-3C515FE58004}" srcOrd="0" destOrd="0" presId="urn:microsoft.com/office/officeart/2008/layout/LinedList"/>
    <dgm:cxn modelId="{C9C14F81-ADDC-154D-B2AF-00CFEEBEBD09}" type="presParOf" srcId="{FD9970B0-48C7-5244-BA58-251E4C265332}" destId="{F2B3F9E2-D65A-7544-9E10-606710AF799A}" srcOrd="1" destOrd="0" presId="urn:microsoft.com/office/officeart/2008/layout/LinedList"/>
    <dgm:cxn modelId="{30F4B28A-78EF-8D49-9A12-BB5C6FC5BE2B}" type="presParOf" srcId="{82CE9393-068B-254D-8B15-2A9351992699}" destId="{995CBFA7-CBB8-9548-96FE-D277D7698A81}" srcOrd="2" destOrd="0" presId="urn:microsoft.com/office/officeart/2008/layout/LinedList"/>
    <dgm:cxn modelId="{69F89EB8-6C77-B443-A935-36FEDAA3C89D}" type="presParOf" srcId="{82CE9393-068B-254D-8B15-2A9351992699}" destId="{F79C242D-FDF9-4C40-B10A-85F18C5E9162}" srcOrd="3" destOrd="0" presId="urn:microsoft.com/office/officeart/2008/layout/LinedList"/>
    <dgm:cxn modelId="{644043A5-51EE-D849-9B73-72BFB5112D85}" type="presParOf" srcId="{F79C242D-FDF9-4C40-B10A-85F18C5E9162}" destId="{20A00575-2C0B-8D48-AC1B-A5F1414CF423}" srcOrd="0" destOrd="0" presId="urn:microsoft.com/office/officeart/2008/layout/LinedList"/>
    <dgm:cxn modelId="{F27DEDE7-A8FB-8B47-A438-71819B85BE08}" type="presParOf" srcId="{F79C242D-FDF9-4C40-B10A-85F18C5E9162}" destId="{2D4EC5FF-AE4A-0C41-A790-32E8D5E16FB0}" srcOrd="1" destOrd="0" presId="urn:microsoft.com/office/officeart/2008/layout/LinedList"/>
    <dgm:cxn modelId="{128ACD76-A4D9-C245-95F5-EFF00B5D6727}" type="presParOf" srcId="{82CE9393-068B-254D-8B15-2A9351992699}" destId="{4582BC3A-8A3A-464C-8170-ADEA5303E0AD}" srcOrd="4" destOrd="0" presId="urn:microsoft.com/office/officeart/2008/layout/LinedList"/>
    <dgm:cxn modelId="{F0064436-A130-6B42-A5A6-281C4ED2D834}" type="presParOf" srcId="{82CE9393-068B-254D-8B15-2A9351992699}" destId="{72C37DA8-7CE0-E242-8BCB-AD1BEB4443AF}" srcOrd="5" destOrd="0" presId="urn:microsoft.com/office/officeart/2008/layout/LinedList"/>
    <dgm:cxn modelId="{312EB4F2-A340-FA45-9FB7-5E6098EF75F5}" type="presParOf" srcId="{72C37DA8-7CE0-E242-8BCB-AD1BEB4443AF}" destId="{5FAA61A0-7CAD-C045-8BE1-16FB4BA8E00C}" srcOrd="0" destOrd="0" presId="urn:microsoft.com/office/officeart/2008/layout/LinedList"/>
    <dgm:cxn modelId="{03F5AA6A-A86A-154D-90F3-6E1006DBDB91}" type="presParOf" srcId="{72C37DA8-7CE0-E242-8BCB-AD1BEB4443AF}" destId="{19ABBFC7-208C-E049-9FB3-3CB567440813}" srcOrd="1" destOrd="0" presId="urn:microsoft.com/office/officeart/2008/layout/LinedList"/>
    <dgm:cxn modelId="{BE61E5DB-6DB5-654D-B5B0-7FBCE39F4646}" type="presParOf" srcId="{82CE9393-068B-254D-8B15-2A9351992699}" destId="{620E2012-ACD6-AF47-A7DD-828B5483A1E6}" srcOrd="6" destOrd="0" presId="urn:microsoft.com/office/officeart/2008/layout/LinedList"/>
    <dgm:cxn modelId="{D9BF86AF-9F60-1E4E-98E5-C473CD515492}" type="presParOf" srcId="{82CE9393-068B-254D-8B15-2A9351992699}" destId="{5AAEDECF-BA33-4945-8D06-0DE227B6FF19}" srcOrd="7" destOrd="0" presId="urn:microsoft.com/office/officeart/2008/layout/LinedList"/>
    <dgm:cxn modelId="{1A0F34BA-E90A-1F4C-9EB0-E05A85957C25}" type="presParOf" srcId="{5AAEDECF-BA33-4945-8D06-0DE227B6FF19}" destId="{BA6C73E7-947A-3145-AA1D-10798E0C24D0}" srcOrd="0" destOrd="0" presId="urn:microsoft.com/office/officeart/2008/layout/LinedList"/>
    <dgm:cxn modelId="{66EC9DBC-E6C3-B546-AFDE-53D023050683}" type="presParOf" srcId="{5AAEDECF-BA33-4945-8D06-0DE227B6FF19}" destId="{F87A8C51-C08C-0A40-B461-80A0205ADA64}" srcOrd="1" destOrd="0" presId="urn:microsoft.com/office/officeart/2008/layout/LinedList"/>
    <dgm:cxn modelId="{26BA4C71-1C6C-9B47-9CD1-E8698719C89F}" type="presParOf" srcId="{82CE9393-068B-254D-8B15-2A9351992699}" destId="{B30978A1-B826-3744-A24B-F0AAFB56A01E}" srcOrd="8" destOrd="0" presId="urn:microsoft.com/office/officeart/2008/layout/LinedList"/>
    <dgm:cxn modelId="{B736D46A-8A3F-144E-B74B-1EBCAB613AA4}" type="presParOf" srcId="{82CE9393-068B-254D-8B15-2A9351992699}" destId="{6BE225E4-2815-C043-9B85-CBEC8086F2B5}" srcOrd="9" destOrd="0" presId="urn:microsoft.com/office/officeart/2008/layout/LinedList"/>
    <dgm:cxn modelId="{11A8979E-A7C8-2B41-BCE9-C8DC0B1BE81C}" type="presParOf" srcId="{6BE225E4-2815-C043-9B85-CBEC8086F2B5}" destId="{2CEC2721-845E-2645-B0E5-29D75536D91D}" srcOrd="0" destOrd="0" presId="urn:microsoft.com/office/officeart/2008/layout/LinedList"/>
    <dgm:cxn modelId="{E57A2E38-C898-5E46-BEC9-0632A2E75C5A}" type="presParOf" srcId="{6BE225E4-2815-C043-9B85-CBEC8086F2B5}" destId="{53E09010-9B98-3D4F-B6E8-1BA99608C48A}" srcOrd="1" destOrd="0" presId="urn:microsoft.com/office/officeart/2008/layout/LinedList"/>
    <dgm:cxn modelId="{9CC66AE5-9D13-E146-9E9A-A5A91613C964}" type="presParOf" srcId="{82CE9393-068B-254D-8B15-2A9351992699}" destId="{3A8D8826-F864-F64D-8983-EF9738346A0A}" srcOrd="10" destOrd="0" presId="urn:microsoft.com/office/officeart/2008/layout/LinedList"/>
    <dgm:cxn modelId="{3BAF9A75-2F93-7042-909E-675CE045F274}" type="presParOf" srcId="{82CE9393-068B-254D-8B15-2A9351992699}" destId="{2D78FC4D-7E83-314B-83B8-D37F6CBED6F7}" srcOrd="11" destOrd="0" presId="urn:microsoft.com/office/officeart/2008/layout/LinedList"/>
    <dgm:cxn modelId="{194EFD90-67D2-0349-88AE-C48B711C1516}" type="presParOf" srcId="{2D78FC4D-7E83-314B-83B8-D37F6CBED6F7}" destId="{F12FD6DB-094A-284F-B5A5-893677B21AEA}" srcOrd="0" destOrd="0" presId="urn:microsoft.com/office/officeart/2008/layout/LinedList"/>
    <dgm:cxn modelId="{0C7405DE-71DA-1A4E-A99D-A6CE0EA5EDF7}" type="presParOf" srcId="{2D78FC4D-7E83-314B-83B8-D37F6CBED6F7}" destId="{7201D9C3-6D61-3C4B-A2F4-C4CA6424AFD9}" srcOrd="1" destOrd="0" presId="urn:microsoft.com/office/officeart/2008/layout/LinedList"/>
    <dgm:cxn modelId="{8BFE8E9D-C0EB-8A4D-AB3D-D4AC9EC032CC}" type="presParOf" srcId="{82CE9393-068B-254D-8B15-2A9351992699}" destId="{14AF402C-CA39-F64B-83E1-6EDE5D7A64BD}" srcOrd="12" destOrd="0" presId="urn:microsoft.com/office/officeart/2008/layout/LinedList"/>
    <dgm:cxn modelId="{8CB292AE-00A1-BE46-9935-C1CE45D5983E}" type="presParOf" srcId="{82CE9393-068B-254D-8B15-2A9351992699}" destId="{F89FBDE5-2056-D94B-BEC7-E691A0B08797}" srcOrd="13" destOrd="0" presId="urn:microsoft.com/office/officeart/2008/layout/LinedList"/>
    <dgm:cxn modelId="{7BABBAB8-3F04-0D4D-B6FA-8C0E5A504D0C}" type="presParOf" srcId="{F89FBDE5-2056-D94B-BEC7-E691A0B08797}" destId="{65E9DA10-06F8-8045-A8B0-F4F69CBB14BC}" srcOrd="0" destOrd="0" presId="urn:microsoft.com/office/officeart/2008/layout/LinedList"/>
    <dgm:cxn modelId="{611905AC-4BF5-1E46-ADDE-D7C7DF7AB1A0}" type="presParOf" srcId="{F89FBDE5-2056-D94B-BEC7-E691A0B08797}" destId="{1780600D-F53E-654E-B1CA-BB6301052F17}" srcOrd="1" destOrd="0" presId="urn:microsoft.com/office/officeart/2008/layout/LinedList"/>
    <dgm:cxn modelId="{7D3FEF03-F238-D042-B8D9-86BC45CA2346}" type="presParOf" srcId="{82CE9393-068B-254D-8B15-2A9351992699}" destId="{127CFDAE-1F94-E846-8739-0D12425DBDF2}" srcOrd="14" destOrd="0" presId="urn:microsoft.com/office/officeart/2008/layout/LinedList"/>
    <dgm:cxn modelId="{97A32FCE-B763-CA4A-8304-9D2BA25F24AE}" type="presParOf" srcId="{82CE9393-068B-254D-8B15-2A9351992699}" destId="{27051C91-0223-D445-824B-04CF13F24086}" srcOrd="15" destOrd="0" presId="urn:microsoft.com/office/officeart/2008/layout/LinedList"/>
    <dgm:cxn modelId="{69C91057-2B92-FE4E-98BF-CBC8487BF390}" type="presParOf" srcId="{27051C91-0223-D445-824B-04CF13F24086}" destId="{320FAE65-93D6-7E40-8C59-F1AA91C15A90}" srcOrd="0" destOrd="0" presId="urn:microsoft.com/office/officeart/2008/layout/LinedList"/>
    <dgm:cxn modelId="{A664717F-4438-CE42-B875-68F12097FCFD}" type="presParOf" srcId="{27051C91-0223-D445-824B-04CF13F24086}" destId="{7B98E132-BE51-7F4A-82EA-0142281A65F9}" srcOrd="1" destOrd="0" presId="urn:microsoft.com/office/officeart/2008/layout/LinedList"/>
    <dgm:cxn modelId="{66BEFEC5-96B3-DD4E-BB4A-4501B4A97A91}" type="presParOf" srcId="{82CE9393-068B-254D-8B15-2A9351992699}" destId="{A31A1D59-FDAA-6E40-BB8A-973C50880F61}" srcOrd="16" destOrd="0" presId="urn:microsoft.com/office/officeart/2008/layout/LinedList"/>
    <dgm:cxn modelId="{2E628235-0D6D-A140-895E-1B42CEE8CA40}" type="presParOf" srcId="{82CE9393-068B-254D-8B15-2A9351992699}" destId="{8FBA285E-38F5-604E-AA21-DC9B0ED2EFF1}" srcOrd="17" destOrd="0" presId="urn:microsoft.com/office/officeart/2008/layout/LinedList"/>
    <dgm:cxn modelId="{5BC3A81D-2ADB-7242-B1F4-ACEF823215FE}" type="presParOf" srcId="{8FBA285E-38F5-604E-AA21-DC9B0ED2EFF1}" destId="{2D7F5354-3743-5B41-A9BD-0A055EFF75F5}" srcOrd="0" destOrd="0" presId="urn:microsoft.com/office/officeart/2008/layout/LinedList"/>
    <dgm:cxn modelId="{9B7711F3-1BEF-1E4F-B794-1183B0B183B2}" type="presParOf" srcId="{8FBA285E-38F5-604E-AA21-DC9B0ED2EFF1}" destId="{9FDB2C48-1DFC-1145-8310-DC8D2363A0F0}" srcOrd="1" destOrd="0" presId="urn:microsoft.com/office/officeart/2008/layout/LinedList"/>
    <dgm:cxn modelId="{233493E1-2311-194E-8E17-69310B20A669}" type="presParOf" srcId="{82CE9393-068B-254D-8B15-2A9351992699}" destId="{54BB2174-2515-5D4A-9D04-C49D216E61CF}" srcOrd="18" destOrd="0" presId="urn:microsoft.com/office/officeart/2008/layout/LinedList"/>
    <dgm:cxn modelId="{B189C3F6-69E3-2941-8795-5754056F1C72}" type="presParOf" srcId="{82CE9393-068B-254D-8B15-2A9351992699}" destId="{1E78AB89-389E-0145-8564-C160EAA87C6D}" srcOrd="19" destOrd="0" presId="urn:microsoft.com/office/officeart/2008/layout/LinedList"/>
    <dgm:cxn modelId="{A3BD1A3D-75B3-CB45-9366-A33B2C3110F8}" type="presParOf" srcId="{1E78AB89-389E-0145-8564-C160EAA87C6D}" destId="{5B4C709F-17D0-9D4F-ABD7-BF3D7EBA2490}" srcOrd="0" destOrd="0" presId="urn:microsoft.com/office/officeart/2008/layout/LinedList"/>
    <dgm:cxn modelId="{F73EC2F4-A8FC-F048-84D6-A3FE9E727CD7}" type="presParOf" srcId="{1E78AB89-389E-0145-8564-C160EAA87C6D}" destId="{BB04C9F2-8FC7-8246-B674-47AC009A7F2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CC57D9-BFE2-4F68-932F-5F131C30AA9D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51AACB6D-D807-45BD-A9A4-B582C1F8FDBE}">
      <dgm:prSet/>
      <dgm:spPr/>
      <dgm:t>
        <a:bodyPr/>
        <a:lstStyle/>
        <a:p>
          <a:r>
            <a:rPr lang="en-CA" b="1"/>
            <a:t>Agent 1 (Router)</a:t>
          </a:r>
          <a:endParaRPr lang="en-US"/>
        </a:p>
      </dgm:t>
    </dgm:pt>
    <dgm:pt modelId="{9B7484DB-5963-48A9-B701-AB34555EC5B2}" type="parTrans" cxnId="{87E4FDB3-AA63-470E-85E8-030882D73683}">
      <dgm:prSet/>
      <dgm:spPr/>
      <dgm:t>
        <a:bodyPr/>
        <a:lstStyle/>
        <a:p>
          <a:endParaRPr lang="en-US"/>
        </a:p>
      </dgm:t>
    </dgm:pt>
    <dgm:pt modelId="{E87FB55D-520C-43B6-8EE4-4FA8A0744E63}" type="sibTrans" cxnId="{87E4FDB3-AA63-470E-85E8-030882D73683}">
      <dgm:prSet/>
      <dgm:spPr/>
      <dgm:t>
        <a:bodyPr/>
        <a:lstStyle/>
        <a:p>
          <a:endParaRPr lang="en-US"/>
        </a:p>
      </dgm:t>
    </dgm:pt>
    <dgm:pt modelId="{DC658C00-5AEF-4529-BB0D-FB1BD6DB5551}">
      <dgm:prSet/>
      <dgm:spPr/>
      <dgm:t>
        <a:bodyPr/>
        <a:lstStyle/>
        <a:p>
          <a:r>
            <a:rPr lang="en-CA" dirty="0"/>
            <a:t>Decides if the user wants news, a post, or both</a:t>
          </a:r>
          <a:endParaRPr lang="en-US" dirty="0"/>
        </a:p>
      </dgm:t>
    </dgm:pt>
    <dgm:pt modelId="{6BB369CE-F5BE-4D4C-A45A-81600DD98E1E}" type="parTrans" cxnId="{BB0E2860-3B26-4C21-ACBC-7E6F7302BB49}">
      <dgm:prSet/>
      <dgm:spPr/>
      <dgm:t>
        <a:bodyPr/>
        <a:lstStyle/>
        <a:p>
          <a:endParaRPr lang="en-US"/>
        </a:p>
      </dgm:t>
    </dgm:pt>
    <dgm:pt modelId="{CC64CAEF-DD9B-4A8F-AF71-EF6DBF01FB7F}" type="sibTrans" cxnId="{BB0E2860-3B26-4C21-ACBC-7E6F7302BB49}">
      <dgm:prSet/>
      <dgm:spPr/>
      <dgm:t>
        <a:bodyPr/>
        <a:lstStyle/>
        <a:p>
          <a:endParaRPr lang="en-US"/>
        </a:p>
      </dgm:t>
    </dgm:pt>
    <dgm:pt modelId="{5280322C-F96D-408A-81DA-D3AC947DDC53}">
      <dgm:prSet/>
      <dgm:spPr/>
      <dgm:t>
        <a:bodyPr/>
        <a:lstStyle/>
        <a:p>
          <a:r>
            <a:rPr lang="en-CA" b="1"/>
            <a:t>Agent 2 (RAG System)</a:t>
          </a:r>
          <a:endParaRPr lang="en-US"/>
        </a:p>
      </dgm:t>
    </dgm:pt>
    <dgm:pt modelId="{0B716CB4-0CBB-44A2-B5E3-6DBBBF6F0FF7}" type="parTrans" cxnId="{B3DD26D1-E729-4C9A-AF1B-17FCFA5D9397}">
      <dgm:prSet/>
      <dgm:spPr/>
      <dgm:t>
        <a:bodyPr/>
        <a:lstStyle/>
        <a:p>
          <a:endParaRPr lang="en-US"/>
        </a:p>
      </dgm:t>
    </dgm:pt>
    <dgm:pt modelId="{1B4E2443-69ED-4AE9-AE3B-FC55C54D5378}" type="sibTrans" cxnId="{B3DD26D1-E729-4C9A-AF1B-17FCFA5D9397}">
      <dgm:prSet/>
      <dgm:spPr/>
      <dgm:t>
        <a:bodyPr/>
        <a:lstStyle/>
        <a:p>
          <a:endParaRPr lang="en-US"/>
        </a:p>
      </dgm:t>
    </dgm:pt>
    <dgm:pt modelId="{5468F33F-0D99-4846-A14C-D9F75B8C19C0}">
      <dgm:prSet/>
      <dgm:spPr/>
      <dgm:t>
        <a:bodyPr/>
        <a:lstStyle/>
        <a:p>
          <a:r>
            <a:rPr lang="en-CA"/>
            <a:t>Uses hybrid search (FAISS + BM25), NER boost, CrossEncoder rerank</a:t>
          </a:r>
          <a:endParaRPr lang="en-US"/>
        </a:p>
      </dgm:t>
    </dgm:pt>
    <dgm:pt modelId="{540D6DE9-3336-47E7-86BA-6B40F1016405}" type="parTrans" cxnId="{AA52CE38-D11B-4092-B189-3A85AAF12C76}">
      <dgm:prSet/>
      <dgm:spPr/>
      <dgm:t>
        <a:bodyPr/>
        <a:lstStyle/>
        <a:p>
          <a:endParaRPr lang="en-US"/>
        </a:p>
      </dgm:t>
    </dgm:pt>
    <dgm:pt modelId="{585200A8-A974-4336-AD8E-0386550EB4B0}" type="sibTrans" cxnId="{AA52CE38-D11B-4092-B189-3A85AAF12C76}">
      <dgm:prSet/>
      <dgm:spPr/>
      <dgm:t>
        <a:bodyPr/>
        <a:lstStyle/>
        <a:p>
          <a:endParaRPr lang="en-US"/>
        </a:p>
      </dgm:t>
    </dgm:pt>
    <dgm:pt modelId="{445E5AE6-3927-4EEF-8433-3C6D21F717EF}">
      <dgm:prSet/>
      <dgm:spPr/>
      <dgm:t>
        <a:bodyPr/>
        <a:lstStyle/>
        <a:p>
          <a:r>
            <a:rPr lang="en-CA"/>
            <a:t>Summarizes relevant articles with LLM</a:t>
          </a:r>
          <a:endParaRPr lang="en-US"/>
        </a:p>
      </dgm:t>
    </dgm:pt>
    <dgm:pt modelId="{17CF1840-DC14-49D9-9A3F-44843332319D}" type="parTrans" cxnId="{FD7CD8B4-BCD4-47F7-9D95-3C1A7DAC7522}">
      <dgm:prSet/>
      <dgm:spPr/>
      <dgm:t>
        <a:bodyPr/>
        <a:lstStyle/>
        <a:p>
          <a:endParaRPr lang="en-US"/>
        </a:p>
      </dgm:t>
    </dgm:pt>
    <dgm:pt modelId="{833A7EEF-66F1-4C96-95E4-2F1E3050C3D5}" type="sibTrans" cxnId="{FD7CD8B4-BCD4-47F7-9D95-3C1A7DAC7522}">
      <dgm:prSet/>
      <dgm:spPr/>
      <dgm:t>
        <a:bodyPr/>
        <a:lstStyle/>
        <a:p>
          <a:endParaRPr lang="en-US"/>
        </a:p>
      </dgm:t>
    </dgm:pt>
    <dgm:pt modelId="{D8B6BBB4-F306-4035-AD17-B38746A29ED0}">
      <dgm:prSet/>
      <dgm:spPr/>
      <dgm:t>
        <a:bodyPr/>
        <a:lstStyle/>
        <a:p>
          <a:r>
            <a:rPr lang="en-CA" b="1"/>
            <a:t>Agent 3 (LinkedIn Post Generator)</a:t>
          </a:r>
          <a:endParaRPr lang="en-US"/>
        </a:p>
      </dgm:t>
    </dgm:pt>
    <dgm:pt modelId="{C1894019-4703-433F-ACAC-7254F017E808}" type="parTrans" cxnId="{23FC9C08-F282-44C9-96B4-98CB70BB6F47}">
      <dgm:prSet/>
      <dgm:spPr/>
      <dgm:t>
        <a:bodyPr/>
        <a:lstStyle/>
        <a:p>
          <a:endParaRPr lang="en-US"/>
        </a:p>
      </dgm:t>
    </dgm:pt>
    <dgm:pt modelId="{A609AC7F-9E5D-4E64-A368-7DFE42C101FD}" type="sibTrans" cxnId="{23FC9C08-F282-44C9-96B4-98CB70BB6F47}">
      <dgm:prSet/>
      <dgm:spPr/>
      <dgm:t>
        <a:bodyPr/>
        <a:lstStyle/>
        <a:p>
          <a:endParaRPr lang="en-US"/>
        </a:p>
      </dgm:t>
    </dgm:pt>
    <dgm:pt modelId="{F0DD50FE-279E-4895-98D6-949F7AF93063}">
      <dgm:prSet/>
      <dgm:spPr/>
      <dgm:t>
        <a:bodyPr/>
        <a:lstStyle/>
        <a:p>
          <a:r>
            <a:rPr lang="en-CA"/>
            <a:t>Converts content into a post using structured prompts</a:t>
          </a:r>
          <a:endParaRPr lang="en-US"/>
        </a:p>
      </dgm:t>
    </dgm:pt>
    <dgm:pt modelId="{63AF97D0-8D92-4667-A98C-75940AAC4377}" type="parTrans" cxnId="{17651824-410E-4255-913E-29BC83865BDE}">
      <dgm:prSet/>
      <dgm:spPr/>
      <dgm:t>
        <a:bodyPr/>
        <a:lstStyle/>
        <a:p>
          <a:endParaRPr lang="en-US"/>
        </a:p>
      </dgm:t>
    </dgm:pt>
    <dgm:pt modelId="{8B8354D7-65DF-42A3-ACEF-CE7B97C8722C}" type="sibTrans" cxnId="{17651824-410E-4255-913E-29BC83865BDE}">
      <dgm:prSet/>
      <dgm:spPr/>
      <dgm:t>
        <a:bodyPr/>
        <a:lstStyle/>
        <a:p>
          <a:endParaRPr lang="en-US"/>
        </a:p>
      </dgm:t>
    </dgm:pt>
    <dgm:pt modelId="{6C96A050-CDB7-430D-A3A3-674B78488EE8}">
      <dgm:prSet/>
      <dgm:spPr/>
      <dgm:t>
        <a:bodyPr/>
        <a:lstStyle/>
        <a:p>
          <a:r>
            <a:rPr lang="en-CA" b="1" dirty="0"/>
            <a:t>🧠 Flow:</a:t>
          </a:r>
          <a:endParaRPr lang="en-US" dirty="0"/>
        </a:p>
      </dgm:t>
    </dgm:pt>
    <dgm:pt modelId="{C36D404E-6897-4CF1-9FA3-107A4CD142A8}" type="parTrans" cxnId="{C54675D9-B4E1-4137-8856-3E63FF4DDF45}">
      <dgm:prSet/>
      <dgm:spPr/>
      <dgm:t>
        <a:bodyPr/>
        <a:lstStyle/>
        <a:p>
          <a:endParaRPr lang="en-US"/>
        </a:p>
      </dgm:t>
    </dgm:pt>
    <dgm:pt modelId="{243335D9-282F-4F40-9EF5-2C2281070E29}" type="sibTrans" cxnId="{C54675D9-B4E1-4137-8856-3E63FF4DDF45}">
      <dgm:prSet/>
      <dgm:spPr/>
      <dgm:t>
        <a:bodyPr/>
        <a:lstStyle/>
        <a:p>
          <a:endParaRPr lang="en-US"/>
        </a:p>
      </dgm:t>
    </dgm:pt>
    <dgm:pt modelId="{E8318F04-14BE-4689-9743-D636DEF80982}">
      <dgm:prSet/>
      <dgm:spPr/>
      <dgm:t>
        <a:bodyPr/>
        <a:lstStyle/>
        <a:p>
          <a:r>
            <a:rPr lang="en-CA"/>
            <a:t>Agents modularize the logic: makes it easy to scale, test, or deploy each separately</a:t>
          </a:r>
          <a:endParaRPr lang="en-US"/>
        </a:p>
      </dgm:t>
    </dgm:pt>
    <dgm:pt modelId="{9BF65570-DCB9-4F0C-A74E-A4FB47EC832B}" type="parTrans" cxnId="{5316EB1F-DB15-42B5-A835-FF802045EE73}">
      <dgm:prSet/>
      <dgm:spPr/>
      <dgm:t>
        <a:bodyPr/>
        <a:lstStyle/>
        <a:p>
          <a:endParaRPr lang="en-US"/>
        </a:p>
      </dgm:t>
    </dgm:pt>
    <dgm:pt modelId="{41F0C1CA-D8D6-4163-8590-FE4EFF7AC53A}" type="sibTrans" cxnId="{5316EB1F-DB15-42B5-A835-FF802045EE73}">
      <dgm:prSet/>
      <dgm:spPr/>
      <dgm:t>
        <a:bodyPr/>
        <a:lstStyle/>
        <a:p>
          <a:endParaRPr lang="en-US"/>
        </a:p>
      </dgm:t>
    </dgm:pt>
    <dgm:pt modelId="{2E5EA067-4DE8-4B50-9062-5EBD151720F0}">
      <dgm:prSet/>
      <dgm:spPr/>
      <dgm:t>
        <a:bodyPr/>
        <a:lstStyle/>
        <a:p>
          <a:r>
            <a:rPr lang="en-CA"/>
            <a:t>Smart routing improves UX and system efficiency</a:t>
          </a:r>
          <a:endParaRPr lang="en-US"/>
        </a:p>
      </dgm:t>
    </dgm:pt>
    <dgm:pt modelId="{9488D0F3-E732-4228-8295-9DAF633E8352}" type="parTrans" cxnId="{F22496CD-150A-4D32-AAFD-14DF216226C8}">
      <dgm:prSet/>
      <dgm:spPr/>
      <dgm:t>
        <a:bodyPr/>
        <a:lstStyle/>
        <a:p>
          <a:endParaRPr lang="en-US"/>
        </a:p>
      </dgm:t>
    </dgm:pt>
    <dgm:pt modelId="{1F478D1F-D02F-4D17-8011-36B1BCD44358}" type="sibTrans" cxnId="{F22496CD-150A-4D32-AAFD-14DF216226C8}">
      <dgm:prSet/>
      <dgm:spPr/>
      <dgm:t>
        <a:bodyPr/>
        <a:lstStyle/>
        <a:p>
          <a:endParaRPr lang="en-US"/>
        </a:p>
      </dgm:t>
    </dgm:pt>
    <dgm:pt modelId="{932C147A-7150-6F4D-BA3D-347B5F7B82F6}" type="pres">
      <dgm:prSet presAssocID="{ADCC57D9-BFE2-4F68-932F-5F131C30AA9D}" presName="linear" presStyleCnt="0">
        <dgm:presLayoutVars>
          <dgm:animLvl val="lvl"/>
          <dgm:resizeHandles val="exact"/>
        </dgm:presLayoutVars>
      </dgm:prSet>
      <dgm:spPr/>
    </dgm:pt>
    <dgm:pt modelId="{87699F28-3667-4E4C-B50A-4B90145FFC8D}" type="pres">
      <dgm:prSet presAssocID="{51AACB6D-D807-45BD-A9A4-B582C1F8FDBE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E1379529-2F05-2945-B57C-408647E21BEC}" type="pres">
      <dgm:prSet presAssocID="{51AACB6D-D807-45BD-A9A4-B582C1F8FDBE}" presName="childText" presStyleLbl="revTx" presStyleIdx="0" presStyleCnt="3">
        <dgm:presLayoutVars>
          <dgm:bulletEnabled val="1"/>
        </dgm:presLayoutVars>
      </dgm:prSet>
      <dgm:spPr/>
    </dgm:pt>
    <dgm:pt modelId="{88171498-56CC-384F-8B20-8539E4E886EB}" type="pres">
      <dgm:prSet presAssocID="{5280322C-F96D-408A-81DA-D3AC947DDC5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D464A746-5542-B746-B2DF-8F3DABDD09B4}" type="pres">
      <dgm:prSet presAssocID="{5280322C-F96D-408A-81DA-D3AC947DDC53}" presName="childText" presStyleLbl="revTx" presStyleIdx="1" presStyleCnt="3">
        <dgm:presLayoutVars>
          <dgm:bulletEnabled val="1"/>
        </dgm:presLayoutVars>
      </dgm:prSet>
      <dgm:spPr/>
    </dgm:pt>
    <dgm:pt modelId="{FFCD6B9D-D350-6446-AD27-CBBBDA903FE4}" type="pres">
      <dgm:prSet presAssocID="{D8B6BBB4-F306-4035-AD17-B38746A29ED0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89130046-C75F-F84D-9C91-72E26F88FA25}" type="pres">
      <dgm:prSet presAssocID="{D8B6BBB4-F306-4035-AD17-B38746A29ED0}" presName="childText" presStyleLbl="revTx" presStyleIdx="2" presStyleCnt="3">
        <dgm:presLayoutVars>
          <dgm:bulletEnabled val="1"/>
        </dgm:presLayoutVars>
      </dgm:prSet>
      <dgm:spPr/>
    </dgm:pt>
    <dgm:pt modelId="{98E4C6DC-4715-C44C-BE33-2C07D0111872}" type="pres">
      <dgm:prSet presAssocID="{6C96A050-CDB7-430D-A3A3-674B78488EE8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A73B1AFD-8236-B74E-B33A-B54DC6B30698}" type="pres">
      <dgm:prSet presAssocID="{243335D9-282F-4F40-9EF5-2C2281070E29}" presName="spacer" presStyleCnt="0"/>
      <dgm:spPr/>
    </dgm:pt>
    <dgm:pt modelId="{6AE53D75-5529-3F4D-A327-E9654CC2C70C}" type="pres">
      <dgm:prSet presAssocID="{E8318F04-14BE-4689-9743-D636DEF80982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412A0A7-6869-884E-A5DC-E628BB20FEC0}" type="pres">
      <dgm:prSet presAssocID="{41F0C1CA-D8D6-4163-8590-FE4EFF7AC53A}" presName="spacer" presStyleCnt="0"/>
      <dgm:spPr/>
    </dgm:pt>
    <dgm:pt modelId="{9D802BED-EE76-B048-9AAF-770B3A6F16B2}" type="pres">
      <dgm:prSet presAssocID="{2E5EA067-4DE8-4B50-9062-5EBD151720F0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4D361701-114D-1745-B499-2A7F99875962}" type="presOf" srcId="{2E5EA067-4DE8-4B50-9062-5EBD151720F0}" destId="{9D802BED-EE76-B048-9AAF-770B3A6F16B2}" srcOrd="0" destOrd="0" presId="urn:microsoft.com/office/officeart/2005/8/layout/vList2"/>
    <dgm:cxn modelId="{23FC9C08-F282-44C9-96B4-98CB70BB6F47}" srcId="{ADCC57D9-BFE2-4F68-932F-5F131C30AA9D}" destId="{D8B6BBB4-F306-4035-AD17-B38746A29ED0}" srcOrd="2" destOrd="0" parTransId="{C1894019-4703-433F-ACAC-7254F017E808}" sibTransId="{A609AC7F-9E5D-4E64-A368-7DFE42C101FD}"/>
    <dgm:cxn modelId="{5316EB1F-DB15-42B5-A835-FF802045EE73}" srcId="{ADCC57D9-BFE2-4F68-932F-5F131C30AA9D}" destId="{E8318F04-14BE-4689-9743-D636DEF80982}" srcOrd="4" destOrd="0" parTransId="{9BF65570-DCB9-4F0C-A74E-A4FB47EC832B}" sibTransId="{41F0C1CA-D8D6-4163-8590-FE4EFF7AC53A}"/>
    <dgm:cxn modelId="{17651824-410E-4255-913E-29BC83865BDE}" srcId="{D8B6BBB4-F306-4035-AD17-B38746A29ED0}" destId="{F0DD50FE-279E-4895-98D6-949F7AF93063}" srcOrd="0" destOrd="0" parTransId="{63AF97D0-8D92-4667-A98C-75940AAC4377}" sibTransId="{8B8354D7-65DF-42A3-ACEF-CE7B97C8722C}"/>
    <dgm:cxn modelId="{AA52CE38-D11B-4092-B189-3A85AAF12C76}" srcId="{5280322C-F96D-408A-81DA-D3AC947DDC53}" destId="{5468F33F-0D99-4846-A14C-D9F75B8C19C0}" srcOrd="0" destOrd="0" parTransId="{540D6DE9-3336-47E7-86BA-6B40F1016405}" sibTransId="{585200A8-A974-4336-AD8E-0386550EB4B0}"/>
    <dgm:cxn modelId="{BB0E2860-3B26-4C21-ACBC-7E6F7302BB49}" srcId="{51AACB6D-D807-45BD-A9A4-B582C1F8FDBE}" destId="{DC658C00-5AEF-4529-BB0D-FB1BD6DB5551}" srcOrd="0" destOrd="0" parTransId="{6BB369CE-F5BE-4D4C-A45A-81600DD98E1E}" sibTransId="{CC64CAEF-DD9B-4A8F-AF71-EF6DBF01FB7F}"/>
    <dgm:cxn modelId="{E7539964-0700-F14A-A355-050B6310F8B2}" type="presOf" srcId="{5468F33F-0D99-4846-A14C-D9F75B8C19C0}" destId="{D464A746-5542-B746-B2DF-8F3DABDD09B4}" srcOrd="0" destOrd="0" presId="urn:microsoft.com/office/officeart/2005/8/layout/vList2"/>
    <dgm:cxn modelId="{97C2F06D-2C92-A241-B6E2-29941FB197DF}" type="presOf" srcId="{445E5AE6-3927-4EEF-8433-3C6D21F717EF}" destId="{D464A746-5542-B746-B2DF-8F3DABDD09B4}" srcOrd="0" destOrd="1" presId="urn:microsoft.com/office/officeart/2005/8/layout/vList2"/>
    <dgm:cxn modelId="{F90F6771-0352-E941-B895-8BA779E83985}" type="presOf" srcId="{E8318F04-14BE-4689-9743-D636DEF80982}" destId="{6AE53D75-5529-3F4D-A327-E9654CC2C70C}" srcOrd="0" destOrd="0" presId="urn:microsoft.com/office/officeart/2005/8/layout/vList2"/>
    <dgm:cxn modelId="{713A4C99-8B48-0740-BD7E-B26E6E786B0D}" type="presOf" srcId="{6C96A050-CDB7-430D-A3A3-674B78488EE8}" destId="{98E4C6DC-4715-C44C-BE33-2C07D0111872}" srcOrd="0" destOrd="0" presId="urn:microsoft.com/office/officeart/2005/8/layout/vList2"/>
    <dgm:cxn modelId="{A0DBA5A9-107A-0446-A0E4-94D1B8F43A99}" type="presOf" srcId="{51AACB6D-D807-45BD-A9A4-B582C1F8FDBE}" destId="{87699F28-3667-4E4C-B50A-4B90145FFC8D}" srcOrd="0" destOrd="0" presId="urn:microsoft.com/office/officeart/2005/8/layout/vList2"/>
    <dgm:cxn modelId="{D60406AF-486E-6745-98EE-3651DE0D6450}" type="presOf" srcId="{DC658C00-5AEF-4529-BB0D-FB1BD6DB5551}" destId="{E1379529-2F05-2945-B57C-408647E21BEC}" srcOrd="0" destOrd="0" presId="urn:microsoft.com/office/officeart/2005/8/layout/vList2"/>
    <dgm:cxn modelId="{87E4FDB3-AA63-470E-85E8-030882D73683}" srcId="{ADCC57D9-BFE2-4F68-932F-5F131C30AA9D}" destId="{51AACB6D-D807-45BD-A9A4-B582C1F8FDBE}" srcOrd="0" destOrd="0" parTransId="{9B7484DB-5963-48A9-B701-AB34555EC5B2}" sibTransId="{E87FB55D-520C-43B6-8EE4-4FA8A0744E63}"/>
    <dgm:cxn modelId="{FD7CD8B4-BCD4-47F7-9D95-3C1A7DAC7522}" srcId="{5280322C-F96D-408A-81DA-D3AC947DDC53}" destId="{445E5AE6-3927-4EEF-8433-3C6D21F717EF}" srcOrd="1" destOrd="0" parTransId="{17CF1840-DC14-49D9-9A3F-44843332319D}" sibTransId="{833A7EEF-66F1-4C96-95E4-2F1E3050C3D5}"/>
    <dgm:cxn modelId="{F22496CD-150A-4D32-AAFD-14DF216226C8}" srcId="{ADCC57D9-BFE2-4F68-932F-5F131C30AA9D}" destId="{2E5EA067-4DE8-4B50-9062-5EBD151720F0}" srcOrd="5" destOrd="0" parTransId="{9488D0F3-E732-4228-8295-9DAF633E8352}" sibTransId="{1F478D1F-D02F-4D17-8011-36B1BCD44358}"/>
    <dgm:cxn modelId="{B3DD26D1-E729-4C9A-AF1B-17FCFA5D9397}" srcId="{ADCC57D9-BFE2-4F68-932F-5F131C30AA9D}" destId="{5280322C-F96D-408A-81DA-D3AC947DDC53}" srcOrd="1" destOrd="0" parTransId="{0B716CB4-0CBB-44A2-B5E3-6DBBBF6F0FF7}" sibTransId="{1B4E2443-69ED-4AE9-AE3B-FC55C54D5378}"/>
    <dgm:cxn modelId="{C54675D9-B4E1-4137-8856-3E63FF4DDF45}" srcId="{ADCC57D9-BFE2-4F68-932F-5F131C30AA9D}" destId="{6C96A050-CDB7-430D-A3A3-674B78488EE8}" srcOrd="3" destOrd="0" parTransId="{C36D404E-6897-4CF1-9FA3-107A4CD142A8}" sibTransId="{243335D9-282F-4F40-9EF5-2C2281070E29}"/>
    <dgm:cxn modelId="{98D0B4E9-8F5B-9649-9202-C83DC5C360B6}" type="presOf" srcId="{F0DD50FE-279E-4895-98D6-949F7AF93063}" destId="{89130046-C75F-F84D-9C91-72E26F88FA25}" srcOrd="0" destOrd="0" presId="urn:microsoft.com/office/officeart/2005/8/layout/vList2"/>
    <dgm:cxn modelId="{0FA56DF4-5B12-6042-BC7D-2B04D3E35290}" type="presOf" srcId="{ADCC57D9-BFE2-4F68-932F-5F131C30AA9D}" destId="{932C147A-7150-6F4D-BA3D-347B5F7B82F6}" srcOrd="0" destOrd="0" presId="urn:microsoft.com/office/officeart/2005/8/layout/vList2"/>
    <dgm:cxn modelId="{377FC1F8-2B17-2A4D-A982-9C0E1D337207}" type="presOf" srcId="{D8B6BBB4-F306-4035-AD17-B38746A29ED0}" destId="{FFCD6B9D-D350-6446-AD27-CBBBDA903FE4}" srcOrd="0" destOrd="0" presId="urn:microsoft.com/office/officeart/2005/8/layout/vList2"/>
    <dgm:cxn modelId="{48B3DCF8-F344-984A-A51B-5838D94C8A74}" type="presOf" srcId="{5280322C-F96D-408A-81DA-D3AC947DDC53}" destId="{88171498-56CC-384F-8B20-8539E4E886EB}" srcOrd="0" destOrd="0" presId="urn:microsoft.com/office/officeart/2005/8/layout/vList2"/>
    <dgm:cxn modelId="{E3BF83B0-31A4-254F-B266-001D7CE1DF96}" type="presParOf" srcId="{932C147A-7150-6F4D-BA3D-347B5F7B82F6}" destId="{87699F28-3667-4E4C-B50A-4B90145FFC8D}" srcOrd="0" destOrd="0" presId="urn:microsoft.com/office/officeart/2005/8/layout/vList2"/>
    <dgm:cxn modelId="{19AABC75-849F-884F-853A-7BDD98E4E2EB}" type="presParOf" srcId="{932C147A-7150-6F4D-BA3D-347B5F7B82F6}" destId="{E1379529-2F05-2945-B57C-408647E21BEC}" srcOrd="1" destOrd="0" presId="urn:microsoft.com/office/officeart/2005/8/layout/vList2"/>
    <dgm:cxn modelId="{BEF1AA9C-C7E4-B549-BF5D-70FEE205639A}" type="presParOf" srcId="{932C147A-7150-6F4D-BA3D-347B5F7B82F6}" destId="{88171498-56CC-384F-8B20-8539E4E886EB}" srcOrd="2" destOrd="0" presId="urn:microsoft.com/office/officeart/2005/8/layout/vList2"/>
    <dgm:cxn modelId="{13835991-EC27-294E-BE75-602C8778F068}" type="presParOf" srcId="{932C147A-7150-6F4D-BA3D-347B5F7B82F6}" destId="{D464A746-5542-B746-B2DF-8F3DABDD09B4}" srcOrd="3" destOrd="0" presId="urn:microsoft.com/office/officeart/2005/8/layout/vList2"/>
    <dgm:cxn modelId="{DCB00399-E36E-184E-9401-74472932CD66}" type="presParOf" srcId="{932C147A-7150-6F4D-BA3D-347B5F7B82F6}" destId="{FFCD6B9D-D350-6446-AD27-CBBBDA903FE4}" srcOrd="4" destOrd="0" presId="urn:microsoft.com/office/officeart/2005/8/layout/vList2"/>
    <dgm:cxn modelId="{E0AF91AB-DC6D-664A-B9A4-CCA030E4392A}" type="presParOf" srcId="{932C147A-7150-6F4D-BA3D-347B5F7B82F6}" destId="{89130046-C75F-F84D-9C91-72E26F88FA25}" srcOrd="5" destOrd="0" presId="urn:microsoft.com/office/officeart/2005/8/layout/vList2"/>
    <dgm:cxn modelId="{DF743665-8D72-D445-B688-FCD68E5AB83C}" type="presParOf" srcId="{932C147A-7150-6F4D-BA3D-347B5F7B82F6}" destId="{98E4C6DC-4715-C44C-BE33-2C07D0111872}" srcOrd="6" destOrd="0" presId="urn:microsoft.com/office/officeart/2005/8/layout/vList2"/>
    <dgm:cxn modelId="{56A3E23D-8574-3444-9E01-45921574BF93}" type="presParOf" srcId="{932C147A-7150-6F4D-BA3D-347B5F7B82F6}" destId="{A73B1AFD-8236-B74E-B33A-B54DC6B30698}" srcOrd="7" destOrd="0" presId="urn:microsoft.com/office/officeart/2005/8/layout/vList2"/>
    <dgm:cxn modelId="{CBAF98F0-5B2C-484E-BC8E-FCAE9886E076}" type="presParOf" srcId="{932C147A-7150-6F4D-BA3D-347B5F7B82F6}" destId="{6AE53D75-5529-3F4D-A327-E9654CC2C70C}" srcOrd="8" destOrd="0" presId="urn:microsoft.com/office/officeart/2005/8/layout/vList2"/>
    <dgm:cxn modelId="{62DF424E-1DC4-924E-AF57-97CC4C287CCE}" type="presParOf" srcId="{932C147A-7150-6F4D-BA3D-347B5F7B82F6}" destId="{D412A0A7-6869-884E-A5DC-E628BB20FEC0}" srcOrd="9" destOrd="0" presId="urn:microsoft.com/office/officeart/2005/8/layout/vList2"/>
    <dgm:cxn modelId="{C20AF413-0F0F-794D-AEBC-ADA93E7E2A80}" type="presParOf" srcId="{932C147A-7150-6F4D-BA3D-347B5F7B82F6}" destId="{9D802BED-EE76-B048-9AAF-770B3A6F16B2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8847963-7133-4875-8589-EF10D5DB4C45}" type="doc">
      <dgm:prSet loTypeId="urn:microsoft.com/office/officeart/2005/8/layout/list1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CA93CC91-4588-42FE-BC10-229B12BF3DB1}">
      <dgm:prSet/>
      <dgm:spPr/>
      <dgm:t>
        <a:bodyPr/>
        <a:lstStyle/>
        <a:p>
          <a:r>
            <a:rPr lang="en-CA" b="1"/>
            <a:t>CLI Modes:</a:t>
          </a:r>
          <a:endParaRPr lang="en-US"/>
        </a:p>
      </dgm:t>
    </dgm:pt>
    <dgm:pt modelId="{4614C70E-AC7C-4A9E-B8C6-DA6CFC1F3D35}" type="parTrans" cxnId="{F4E3D31A-C250-48F9-8BF4-D7E5B2C68488}">
      <dgm:prSet/>
      <dgm:spPr/>
      <dgm:t>
        <a:bodyPr/>
        <a:lstStyle/>
        <a:p>
          <a:endParaRPr lang="en-US"/>
        </a:p>
      </dgm:t>
    </dgm:pt>
    <dgm:pt modelId="{E5CC8365-2131-4807-BA30-5704A5FA69BA}" type="sibTrans" cxnId="{F4E3D31A-C250-48F9-8BF4-D7E5B2C68488}">
      <dgm:prSet/>
      <dgm:spPr/>
      <dgm:t>
        <a:bodyPr/>
        <a:lstStyle/>
        <a:p>
          <a:endParaRPr lang="en-US"/>
        </a:p>
      </dgm:t>
    </dgm:pt>
    <dgm:pt modelId="{D2818AD7-598F-4481-9B84-97616CA6EB59}">
      <dgm:prSet/>
      <dgm:spPr/>
      <dgm:t>
        <a:bodyPr/>
        <a:lstStyle/>
        <a:p>
          <a:r>
            <a:rPr lang="en-CA"/>
            <a:t>Ask about news (Agent 2)</a:t>
          </a:r>
          <a:endParaRPr lang="en-US"/>
        </a:p>
      </dgm:t>
    </dgm:pt>
    <dgm:pt modelId="{866F331E-384E-46DC-AFE1-5E59F6D2F8C7}" type="parTrans" cxnId="{D62AFA55-8D82-400E-B75F-CF2DE60BA802}">
      <dgm:prSet/>
      <dgm:spPr/>
      <dgm:t>
        <a:bodyPr/>
        <a:lstStyle/>
        <a:p>
          <a:endParaRPr lang="en-US"/>
        </a:p>
      </dgm:t>
    </dgm:pt>
    <dgm:pt modelId="{E304D188-DCD9-42FF-907E-2F56480DC2A7}" type="sibTrans" cxnId="{D62AFA55-8D82-400E-B75F-CF2DE60BA802}">
      <dgm:prSet/>
      <dgm:spPr/>
      <dgm:t>
        <a:bodyPr/>
        <a:lstStyle/>
        <a:p>
          <a:endParaRPr lang="en-US"/>
        </a:p>
      </dgm:t>
    </dgm:pt>
    <dgm:pt modelId="{6D1BFA06-83AA-437D-86A4-81B88D8369BD}">
      <dgm:prSet/>
      <dgm:spPr/>
      <dgm:t>
        <a:bodyPr/>
        <a:lstStyle/>
        <a:p>
          <a:r>
            <a:rPr lang="en-CA"/>
            <a:t>Generate post from content (Agent 3)</a:t>
          </a:r>
          <a:endParaRPr lang="en-US"/>
        </a:p>
      </dgm:t>
    </dgm:pt>
    <dgm:pt modelId="{57E67122-D388-421D-A502-586049836C8C}" type="parTrans" cxnId="{E2DA7FD9-701B-4B97-817B-B3A06A01236A}">
      <dgm:prSet/>
      <dgm:spPr/>
      <dgm:t>
        <a:bodyPr/>
        <a:lstStyle/>
        <a:p>
          <a:endParaRPr lang="en-US"/>
        </a:p>
      </dgm:t>
    </dgm:pt>
    <dgm:pt modelId="{E389AC92-F092-4F1C-835F-0A47E0E11E8F}" type="sibTrans" cxnId="{E2DA7FD9-701B-4B97-817B-B3A06A01236A}">
      <dgm:prSet/>
      <dgm:spPr/>
      <dgm:t>
        <a:bodyPr/>
        <a:lstStyle/>
        <a:p>
          <a:endParaRPr lang="en-US"/>
        </a:p>
      </dgm:t>
    </dgm:pt>
    <dgm:pt modelId="{9C8C9B70-9F29-448F-B63D-760B6BD321F3}">
      <dgm:prSet/>
      <dgm:spPr/>
      <dgm:t>
        <a:bodyPr/>
        <a:lstStyle/>
        <a:p>
          <a:r>
            <a:rPr lang="en-CA"/>
            <a:t>Ask and generate post (Agent 1)</a:t>
          </a:r>
          <a:endParaRPr lang="en-US"/>
        </a:p>
      </dgm:t>
    </dgm:pt>
    <dgm:pt modelId="{9D796CC9-45C8-4915-930D-C228042EE674}" type="parTrans" cxnId="{FBDEE046-1035-4398-A423-87C8D544D67D}">
      <dgm:prSet/>
      <dgm:spPr/>
      <dgm:t>
        <a:bodyPr/>
        <a:lstStyle/>
        <a:p>
          <a:endParaRPr lang="en-US"/>
        </a:p>
      </dgm:t>
    </dgm:pt>
    <dgm:pt modelId="{514FB079-6722-4441-825D-600DD077921B}" type="sibTrans" cxnId="{FBDEE046-1035-4398-A423-87C8D544D67D}">
      <dgm:prSet/>
      <dgm:spPr/>
      <dgm:t>
        <a:bodyPr/>
        <a:lstStyle/>
        <a:p>
          <a:endParaRPr lang="en-US"/>
        </a:p>
      </dgm:t>
    </dgm:pt>
    <dgm:pt modelId="{87E5F3C8-B04F-4933-A64B-A934D8C32322}">
      <dgm:prSet/>
      <dgm:spPr/>
      <dgm:t>
        <a:bodyPr/>
        <a:lstStyle/>
        <a:p>
          <a:r>
            <a:rPr lang="en-CA" b="1"/>
            <a:t>Output:</a:t>
          </a:r>
          <a:endParaRPr lang="en-US"/>
        </a:p>
      </dgm:t>
    </dgm:pt>
    <dgm:pt modelId="{907A2449-B8BF-4457-9C77-044BF5F8E366}" type="parTrans" cxnId="{65535227-E528-4DAA-AAB9-42C7D37F5B97}">
      <dgm:prSet/>
      <dgm:spPr/>
      <dgm:t>
        <a:bodyPr/>
        <a:lstStyle/>
        <a:p>
          <a:endParaRPr lang="en-US"/>
        </a:p>
      </dgm:t>
    </dgm:pt>
    <dgm:pt modelId="{46F256EB-5E25-4FC4-875B-102F80378267}" type="sibTrans" cxnId="{65535227-E528-4DAA-AAB9-42C7D37F5B97}">
      <dgm:prSet/>
      <dgm:spPr/>
      <dgm:t>
        <a:bodyPr/>
        <a:lstStyle/>
        <a:p>
          <a:endParaRPr lang="en-US"/>
        </a:p>
      </dgm:t>
    </dgm:pt>
    <dgm:pt modelId="{08441DA0-3640-4DE3-950B-4DE7CB42FEC9}">
      <dgm:prSet/>
      <dgm:spPr/>
      <dgm:t>
        <a:bodyPr/>
        <a:lstStyle/>
        <a:p>
          <a:r>
            <a:rPr lang="en-CA"/>
            <a:t>Summary (under 100 words)</a:t>
          </a:r>
          <a:endParaRPr lang="en-US"/>
        </a:p>
      </dgm:t>
    </dgm:pt>
    <dgm:pt modelId="{710EB222-FD70-4666-ACDA-DE7FD0B09E17}" type="parTrans" cxnId="{8F90C9F1-E93A-436B-9662-F03430A93E7F}">
      <dgm:prSet/>
      <dgm:spPr/>
      <dgm:t>
        <a:bodyPr/>
        <a:lstStyle/>
        <a:p>
          <a:endParaRPr lang="en-US"/>
        </a:p>
      </dgm:t>
    </dgm:pt>
    <dgm:pt modelId="{B172E01D-509D-4C46-B035-7EEAF02C0248}" type="sibTrans" cxnId="{8F90C9F1-E93A-436B-9662-F03430A93E7F}">
      <dgm:prSet/>
      <dgm:spPr/>
      <dgm:t>
        <a:bodyPr/>
        <a:lstStyle/>
        <a:p>
          <a:endParaRPr lang="en-US"/>
        </a:p>
      </dgm:t>
    </dgm:pt>
    <dgm:pt modelId="{1EA2FDF1-6E85-412E-A328-345A1027D617}">
      <dgm:prSet/>
      <dgm:spPr/>
      <dgm:t>
        <a:bodyPr/>
        <a:lstStyle/>
        <a:p>
          <a:r>
            <a:rPr lang="en-CA"/>
            <a:t>NER tags</a:t>
          </a:r>
          <a:endParaRPr lang="en-US"/>
        </a:p>
      </dgm:t>
    </dgm:pt>
    <dgm:pt modelId="{F01A39FF-1EB3-4555-8B38-174B30A93FF7}" type="parTrans" cxnId="{75915853-B7AE-4A27-888A-31EAAED88ECA}">
      <dgm:prSet/>
      <dgm:spPr/>
      <dgm:t>
        <a:bodyPr/>
        <a:lstStyle/>
        <a:p>
          <a:endParaRPr lang="en-US"/>
        </a:p>
      </dgm:t>
    </dgm:pt>
    <dgm:pt modelId="{D4016932-BBB9-4266-8663-FB0701D27A4C}" type="sibTrans" cxnId="{75915853-B7AE-4A27-888A-31EAAED88ECA}">
      <dgm:prSet/>
      <dgm:spPr/>
      <dgm:t>
        <a:bodyPr/>
        <a:lstStyle/>
        <a:p>
          <a:endParaRPr lang="en-US"/>
        </a:p>
      </dgm:t>
    </dgm:pt>
    <dgm:pt modelId="{F1CBD764-B0C8-4D28-AB70-8D02AEFEEA7A}">
      <dgm:prSet/>
      <dgm:spPr/>
      <dgm:t>
        <a:bodyPr/>
        <a:lstStyle/>
        <a:p>
          <a:r>
            <a:rPr lang="en-CA"/>
            <a:t>LinkedIn post</a:t>
          </a:r>
          <a:endParaRPr lang="en-US"/>
        </a:p>
      </dgm:t>
    </dgm:pt>
    <dgm:pt modelId="{050E6E65-BE96-42A5-AE71-ED8673350608}" type="parTrans" cxnId="{D19B66E4-390E-4713-A067-6EBE66BFAF4A}">
      <dgm:prSet/>
      <dgm:spPr/>
      <dgm:t>
        <a:bodyPr/>
        <a:lstStyle/>
        <a:p>
          <a:endParaRPr lang="en-US"/>
        </a:p>
      </dgm:t>
    </dgm:pt>
    <dgm:pt modelId="{08F1105C-1F6E-4216-824B-548A4B82DE09}" type="sibTrans" cxnId="{D19B66E4-390E-4713-A067-6EBE66BFAF4A}">
      <dgm:prSet/>
      <dgm:spPr/>
      <dgm:t>
        <a:bodyPr/>
        <a:lstStyle/>
        <a:p>
          <a:endParaRPr lang="en-US"/>
        </a:p>
      </dgm:t>
    </dgm:pt>
    <dgm:pt modelId="{522C321A-5735-4120-986B-1BF190212BD9}">
      <dgm:prSet/>
      <dgm:spPr/>
      <dgm:t>
        <a:bodyPr/>
        <a:lstStyle/>
        <a:p>
          <a:r>
            <a:rPr lang="en-CA"/>
            <a:t>Article sources</a:t>
          </a:r>
          <a:endParaRPr lang="en-US"/>
        </a:p>
      </dgm:t>
    </dgm:pt>
    <dgm:pt modelId="{70C7A1E3-0DDF-412B-990C-0DD7D9677850}" type="parTrans" cxnId="{84F81351-956C-462A-AB6C-09414A790272}">
      <dgm:prSet/>
      <dgm:spPr/>
      <dgm:t>
        <a:bodyPr/>
        <a:lstStyle/>
        <a:p>
          <a:endParaRPr lang="en-US"/>
        </a:p>
      </dgm:t>
    </dgm:pt>
    <dgm:pt modelId="{3722FC5D-B9EE-4495-B1D4-409E1E1888AA}" type="sibTrans" cxnId="{84F81351-956C-462A-AB6C-09414A790272}">
      <dgm:prSet/>
      <dgm:spPr/>
      <dgm:t>
        <a:bodyPr/>
        <a:lstStyle/>
        <a:p>
          <a:endParaRPr lang="en-US"/>
        </a:p>
      </dgm:t>
    </dgm:pt>
    <dgm:pt modelId="{E17F8AE7-B692-46C9-9FAC-4C26761DBA16}">
      <dgm:prSet/>
      <dgm:spPr/>
      <dgm:t>
        <a:bodyPr/>
        <a:lstStyle/>
        <a:p>
          <a:r>
            <a:rPr lang="en-CA" b="1" dirty="0"/>
            <a:t>🧠 Overall Picture:</a:t>
          </a:r>
          <a:endParaRPr lang="en-US" dirty="0"/>
        </a:p>
      </dgm:t>
    </dgm:pt>
    <dgm:pt modelId="{CEAAE28B-20CE-4BDC-A1DD-39B2F959EAA1}" type="parTrans" cxnId="{4A796123-0AB1-4F14-B298-82EF9340E738}">
      <dgm:prSet/>
      <dgm:spPr/>
      <dgm:t>
        <a:bodyPr/>
        <a:lstStyle/>
        <a:p>
          <a:endParaRPr lang="en-US"/>
        </a:p>
      </dgm:t>
    </dgm:pt>
    <dgm:pt modelId="{F4AD267D-5563-4A34-A375-DCCFA22AF7FB}" type="sibTrans" cxnId="{4A796123-0AB1-4F14-B298-82EF9340E738}">
      <dgm:prSet/>
      <dgm:spPr/>
      <dgm:t>
        <a:bodyPr/>
        <a:lstStyle/>
        <a:p>
          <a:endParaRPr lang="en-US"/>
        </a:p>
      </dgm:t>
    </dgm:pt>
    <dgm:pt modelId="{039111DF-DBDC-4A31-9C06-D75221D8344F}">
      <dgm:prSet/>
      <dgm:spPr/>
      <dgm:t>
        <a:bodyPr/>
        <a:lstStyle/>
        <a:p>
          <a:r>
            <a:rPr lang="en-CA"/>
            <a:t>System works as CLI or Streamlit UI</a:t>
          </a:r>
          <a:endParaRPr lang="en-US"/>
        </a:p>
      </dgm:t>
    </dgm:pt>
    <dgm:pt modelId="{4D9502A2-BA54-4E09-8B8C-3974A90CAB63}" type="parTrans" cxnId="{2ED82E77-9067-40E4-BEF2-53DC505B0087}">
      <dgm:prSet/>
      <dgm:spPr/>
      <dgm:t>
        <a:bodyPr/>
        <a:lstStyle/>
        <a:p>
          <a:endParaRPr lang="en-US"/>
        </a:p>
      </dgm:t>
    </dgm:pt>
    <dgm:pt modelId="{DA8DA720-7FC3-4AE1-A6FF-DACBCA44FBC7}" type="sibTrans" cxnId="{2ED82E77-9067-40E4-BEF2-53DC505B0087}">
      <dgm:prSet/>
      <dgm:spPr/>
      <dgm:t>
        <a:bodyPr/>
        <a:lstStyle/>
        <a:p>
          <a:endParaRPr lang="en-US"/>
        </a:p>
      </dgm:t>
    </dgm:pt>
    <dgm:pt modelId="{923260B9-F910-4A30-BC9B-6BB6653C3281}">
      <dgm:prSet/>
      <dgm:spPr/>
      <dgm:t>
        <a:bodyPr/>
        <a:lstStyle/>
        <a:p>
          <a:r>
            <a:rPr lang="en-CA"/>
            <a:t>Users can interact with any agent directly</a:t>
          </a:r>
          <a:endParaRPr lang="en-US"/>
        </a:p>
      </dgm:t>
    </dgm:pt>
    <dgm:pt modelId="{A58BECD8-E3E8-4945-9773-AE6A4D386954}" type="parTrans" cxnId="{AE1E5090-8EAF-4F3B-AFD1-0728005B0E31}">
      <dgm:prSet/>
      <dgm:spPr/>
      <dgm:t>
        <a:bodyPr/>
        <a:lstStyle/>
        <a:p>
          <a:endParaRPr lang="en-US"/>
        </a:p>
      </dgm:t>
    </dgm:pt>
    <dgm:pt modelId="{4180E465-2D61-47C5-B63B-E4148785BCA6}" type="sibTrans" cxnId="{AE1E5090-8EAF-4F3B-AFD1-0728005B0E31}">
      <dgm:prSet/>
      <dgm:spPr/>
      <dgm:t>
        <a:bodyPr/>
        <a:lstStyle/>
        <a:p>
          <a:endParaRPr lang="en-US"/>
        </a:p>
      </dgm:t>
    </dgm:pt>
    <dgm:pt modelId="{CD785F2C-467D-5C43-A1AD-DCD412CD9637}" type="pres">
      <dgm:prSet presAssocID="{B8847963-7133-4875-8589-EF10D5DB4C45}" presName="linear" presStyleCnt="0">
        <dgm:presLayoutVars>
          <dgm:dir/>
          <dgm:animLvl val="lvl"/>
          <dgm:resizeHandles val="exact"/>
        </dgm:presLayoutVars>
      </dgm:prSet>
      <dgm:spPr/>
    </dgm:pt>
    <dgm:pt modelId="{55565EB1-AC7B-5F49-B633-219A4FC3BF37}" type="pres">
      <dgm:prSet presAssocID="{CA93CC91-4588-42FE-BC10-229B12BF3DB1}" presName="parentLin" presStyleCnt="0"/>
      <dgm:spPr/>
    </dgm:pt>
    <dgm:pt modelId="{51888757-88CF-5042-9E36-3D026B3585AF}" type="pres">
      <dgm:prSet presAssocID="{CA93CC91-4588-42FE-BC10-229B12BF3DB1}" presName="parentLeftMargin" presStyleLbl="node1" presStyleIdx="0" presStyleCnt="5"/>
      <dgm:spPr/>
    </dgm:pt>
    <dgm:pt modelId="{DED3000D-5AB0-6A4C-B4F4-99CCE9C6AB97}" type="pres">
      <dgm:prSet presAssocID="{CA93CC91-4588-42FE-BC10-229B12BF3DB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4F68C41C-2D28-8449-9E90-67AFE6A42E7C}" type="pres">
      <dgm:prSet presAssocID="{CA93CC91-4588-42FE-BC10-229B12BF3DB1}" presName="negativeSpace" presStyleCnt="0"/>
      <dgm:spPr/>
    </dgm:pt>
    <dgm:pt modelId="{473DEE20-6C60-5648-A3A9-14D917342547}" type="pres">
      <dgm:prSet presAssocID="{CA93CC91-4588-42FE-BC10-229B12BF3DB1}" presName="childText" presStyleLbl="conFgAcc1" presStyleIdx="0" presStyleCnt="5">
        <dgm:presLayoutVars>
          <dgm:bulletEnabled val="1"/>
        </dgm:presLayoutVars>
      </dgm:prSet>
      <dgm:spPr/>
    </dgm:pt>
    <dgm:pt modelId="{F0FE7661-7E87-E146-A05D-6F39F330064B}" type="pres">
      <dgm:prSet presAssocID="{E5CC8365-2131-4807-BA30-5704A5FA69BA}" presName="spaceBetweenRectangles" presStyleCnt="0"/>
      <dgm:spPr/>
    </dgm:pt>
    <dgm:pt modelId="{47129C00-EDCF-3E44-A7D5-B50CC17563DD}" type="pres">
      <dgm:prSet presAssocID="{87E5F3C8-B04F-4933-A64B-A934D8C32322}" presName="parentLin" presStyleCnt="0"/>
      <dgm:spPr/>
    </dgm:pt>
    <dgm:pt modelId="{5B36CE8A-052C-E84E-9220-FCE9E2C06373}" type="pres">
      <dgm:prSet presAssocID="{87E5F3C8-B04F-4933-A64B-A934D8C32322}" presName="parentLeftMargin" presStyleLbl="node1" presStyleIdx="0" presStyleCnt="5"/>
      <dgm:spPr/>
    </dgm:pt>
    <dgm:pt modelId="{D28555FD-8173-2C4B-89A7-EB2B062D0980}" type="pres">
      <dgm:prSet presAssocID="{87E5F3C8-B04F-4933-A64B-A934D8C3232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952D982-114F-6D4F-85A5-B3F8D75E6544}" type="pres">
      <dgm:prSet presAssocID="{87E5F3C8-B04F-4933-A64B-A934D8C32322}" presName="negativeSpace" presStyleCnt="0"/>
      <dgm:spPr/>
    </dgm:pt>
    <dgm:pt modelId="{7DFAF99E-E8D8-1A41-97A5-6F56E01679DE}" type="pres">
      <dgm:prSet presAssocID="{87E5F3C8-B04F-4933-A64B-A934D8C32322}" presName="childText" presStyleLbl="conFgAcc1" presStyleIdx="1" presStyleCnt="5">
        <dgm:presLayoutVars>
          <dgm:bulletEnabled val="1"/>
        </dgm:presLayoutVars>
      </dgm:prSet>
      <dgm:spPr/>
    </dgm:pt>
    <dgm:pt modelId="{CF6755EE-4157-C948-B009-8138231DAB47}" type="pres">
      <dgm:prSet presAssocID="{46F256EB-5E25-4FC4-875B-102F80378267}" presName="spaceBetweenRectangles" presStyleCnt="0"/>
      <dgm:spPr/>
    </dgm:pt>
    <dgm:pt modelId="{C936CF18-03D1-A841-95C3-4DDF02E03C62}" type="pres">
      <dgm:prSet presAssocID="{E17F8AE7-B692-46C9-9FAC-4C26761DBA16}" presName="parentLin" presStyleCnt="0"/>
      <dgm:spPr/>
    </dgm:pt>
    <dgm:pt modelId="{EC92DAB9-C217-2849-AA22-95C25E4349ED}" type="pres">
      <dgm:prSet presAssocID="{E17F8AE7-B692-46C9-9FAC-4C26761DBA16}" presName="parentLeftMargin" presStyleLbl="node1" presStyleIdx="1" presStyleCnt="5"/>
      <dgm:spPr/>
    </dgm:pt>
    <dgm:pt modelId="{6DCCF879-D20B-704A-9634-E1B943FB5468}" type="pres">
      <dgm:prSet presAssocID="{E17F8AE7-B692-46C9-9FAC-4C26761DBA1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51EBBEC1-4D38-7242-BCC5-26737015651D}" type="pres">
      <dgm:prSet presAssocID="{E17F8AE7-B692-46C9-9FAC-4C26761DBA16}" presName="negativeSpace" presStyleCnt="0"/>
      <dgm:spPr/>
    </dgm:pt>
    <dgm:pt modelId="{15B3DB2D-ACFD-5B42-8090-D0D1BA3F138D}" type="pres">
      <dgm:prSet presAssocID="{E17F8AE7-B692-46C9-9FAC-4C26761DBA16}" presName="childText" presStyleLbl="conFgAcc1" presStyleIdx="2" presStyleCnt="5">
        <dgm:presLayoutVars>
          <dgm:bulletEnabled val="1"/>
        </dgm:presLayoutVars>
      </dgm:prSet>
      <dgm:spPr/>
    </dgm:pt>
    <dgm:pt modelId="{7460B40E-9889-0541-97C5-94A3E3CCC080}" type="pres">
      <dgm:prSet presAssocID="{F4AD267D-5563-4A34-A375-DCCFA22AF7FB}" presName="spaceBetweenRectangles" presStyleCnt="0"/>
      <dgm:spPr/>
    </dgm:pt>
    <dgm:pt modelId="{292DB922-6E92-EB47-87C8-9F641611466C}" type="pres">
      <dgm:prSet presAssocID="{039111DF-DBDC-4A31-9C06-D75221D8344F}" presName="parentLin" presStyleCnt="0"/>
      <dgm:spPr/>
    </dgm:pt>
    <dgm:pt modelId="{852A8301-3905-724B-AA02-15FF27EE84DA}" type="pres">
      <dgm:prSet presAssocID="{039111DF-DBDC-4A31-9C06-D75221D8344F}" presName="parentLeftMargin" presStyleLbl="node1" presStyleIdx="2" presStyleCnt="5"/>
      <dgm:spPr/>
    </dgm:pt>
    <dgm:pt modelId="{0D9AFBF9-4ECF-A747-8433-C4D2A8BEBA28}" type="pres">
      <dgm:prSet presAssocID="{039111DF-DBDC-4A31-9C06-D75221D8344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D3BCFE9-49EC-E146-BAB4-D9F24C350547}" type="pres">
      <dgm:prSet presAssocID="{039111DF-DBDC-4A31-9C06-D75221D8344F}" presName="negativeSpace" presStyleCnt="0"/>
      <dgm:spPr/>
    </dgm:pt>
    <dgm:pt modelId="{48FFAE43-F37C-D342-8C8F-C1BB8213BB2F}" type="pres">
      <dgm:prSet presAssocID="{039111DF-DBDC-4A31-9C06-D75221D8344F}" presName="childText" presStyleLbl="conFgAcc1" presStyleIdx="3" presStyleCnt="5">
        <dgm:presLayoutVars>
          <dgm:bulletEnabled val="1"/>
        </dgm:presLayoutVars>
      </dgm:prSet>
      <dgm:spPr/>
    </dgm:pt>
    <dgm:pt modelId="{F07E6EF9-805A-7642-9CF6-5A3BA0258B12}" type="pres">
      <dgm:prSet presAssocID="{DA8DA720-7FC3-4AE1-A6FF-DACBCA44FBC7}" presName="spaceBetweenRectangles" presStyleCnt="0"/>
      <dgm:spPr/>
    </dgm:pt>
    <dgm:pt modelId="{790DD881-AC6C-454D-AB76-A5C71CC77613}" type="pres">
      <dgm:prSet presAssocID="{923260B9-F910-4A30-BC9B-6BB6653C3281}" presName="parentLin" presStyleCnt="0"/>
      <dgm:spPr/>
    </dgm:pt>
    <dgm:pt modelId="{F9C6EFF9-E4A9-9749-AC3F-2605C11D8D07}" type="pres">
      <dgm:prSet presAssocID="{923260B9-F910-4A30-BC9B-6BB6653C3281}" presName="parentLeftMargin" presStyleLbl="node1" presStyleIdx="3" presStyleCnt="5"/>
      <dgm:spPr/>
    </dgm:pt>
    <dgm:pt modelId="{3B268600-680C-284C-984D-FA2087C6A08B}" type="pres">
      <dgm:prSet presAssocID="{923260B9-F910-4A30-BC9B-6BB6653C3281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2C7A500B-38DD-E94A-8E45-459F5E17B395}" type="pres">
      <dgm:prSet presAssocID="{923260B9-F910-4A30-BC9B-6BB6653C3281}" presName="negativeSpace" presStyleCnt="0"/>
      <dgm:spPr/>
    </dgm:pt>
    <dgm:pt modelId="{DA32012D-AF86-8846-8041-56F611F2649B}" type="pres">
      <dgm:prSet presAssocID="{923260B9-F910-4A30-BC9B-6BB6653C3281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39112A00-B77E-4B49-AE06-B6C425FBC18A}" type="presOf" srcId="{923260B9-F910-4A30-BC9B-6BB6653C3281}" destId="{F9C6EFF9-E4A9-9749-AC3F-2605C11D8D07}" srcOrd="0" destOrd="0" presId="urn:microsoft.com/office/officeart/2005/8/layout/list1"/>
    <dgm:cxn modelId="{114C4A19-5C39-3547-9D78-FD35ED3038FA}" type="presOf" srcId="{039111DF-DBDC-4A31-9C06-D75221D8344F}" destId="{852A8301-3905-724B-AA02-15FF27EE84DA}" srcOrd="0" destOrd="0" presId="urn:microsoft.com/office/officeart/2005/8/layout/list1"/>
    <dgm:cxn modelId="{F4E3D31A-C250-48F9-8BF4-D7E5B2C68488}" srcId="{B8847963-7133-4875-8589-EF10D5DB4C45}" destId="{CA93CC91-4588-42FE-BC10-229B12BF3DB1}" srcOrd="0" destOrd="0" parTransId="{4614C70E-AC7C-4A9E-B8C6-DA6CFC1F3D35}" sibTransId="{E5CC8365-2131-4807-BA30-5704A5FA69BA}"/>
    <dgm:cxn modelId="{CF9EEE22-BFD7-E048-8044-73A5CE768A4D}" type="presOf" srcId="{9C8C9B70-9F29-448F-B63D-760B6BD321F3}" destId="{473DEE20-6C60-5648-A3A9-14D917342547}" srcOrd="0" destOrd="2" presId="urn:microsoft.com/office/officeart/2005/8/layout/list1"/>
    <dgm:cxn modelId="{4A796123-0AB1-4F14-B298-82EF9340E738}" srcId="{B8847963-7133-4875-8589-EF10D5DB4C45}" destId="{E17F8AE7-B692-46C9-9FAC-4C26761DBA16}" srcOrd="2" destOrd="0" parTransId="{CEAAE28B-20CE-4BDC-A1DD-39B2F959EAA1}" sibTransId="{F4AD267D-5563-4A34-A375-DCCFA22AF7FB}"/>
    <dgm:cxn modelId="{65535227-E528-4DAA-AAB9-42C7D37F5B97}" srcId="{B8847963-7133-4875-8589-EF10D5DB4C45}" destId="{87E5F3C8-B04F-4933-A64B-A934D8C32322}" srcOrd="1" destOrd="0" parTransId="{907A2449-B8BF-4457-9C77-044BF5F8E366}" sibTransId="{46F256EB-5E25-4FC4-875B-102F80378267}"/>
    <dgm:cxn modelId="{6465BC2A-AB0F-4B43-BBEB-9D93408A887C}" type="presOf" srcId="{CA93CC91-4588-42FE-BC10-229B12BF3DB1}" destId="{51888757-88CF-5042-9E36-3D026B3585AF}" srcOrd="0" destOrd="0" presId="urn:microsoft.com/office/officeart/2005/8/layout/list1"/>
    <dgm:cxn modelId="{34422145-5609-474E-A0F2-65081381E56D}" type="presOf" srcId="{87E5F3C8-B04F-4933-A64B-A934D8C32322}" destId="{D28555FD-8173-2C4B-89A7-EB2B062D0980}" srcOrd="1" destOrd="0" presId="urn:microsoft.com/office/officeart/2005/8/layout/list1"/>
    <dgm:cxn modelId="{29C64245-14D8-A345-B91B-0A63FAE33AB2}" type="presOf" srcId="{F1CBD764-B0C8-4D28-AB70-8D02AEFEEA7A}" destId="{7DFAF99E-E8D8-1A41-97A5-6F56E01679DE}" srcOrd="0" destOrd="2" presId="urn:microsoft.com/office/officeart/2005/8/layout/list1"/>
    <dgm:cxn modelId="{FBDEE046-1035-4398-A423-87C8D544D67D}" srcId="{CA93CC91-4588-42FE-BC10-229B12BF3DB1}" destId="{9C8C9B70-9F29-448F-B63D-760B6BD321F3}" srcOrd="2" destOrd="0" parTransId="{9D796CC9-45C8-4915-930D-C228042EE674}" sibTransId="{514FB079-6722-4441-825D-600DD077921B}"/>
    <dgm:cxn modelId="{9D3EAC48-834C-9C45-B9DA-0D59A55A81F7}" type="presOf" srcId="{522C321A-5735-4120-986B-1BF190212BD9}" destId="{7DFAF99E-E8D8-1A41-97A5-6F56E01679DE}" srcOrd="0" destOrd="3" presId="urn:microsoft.com/office/officeart/2005/8/layout/list1"/>
    <dgm:cxn modelId="{1CF9024A-ADBF-F745-9ADD-832B950BFD44}" type="presOf" srcId="{CA93CC91-4588-42FE-BC10-229B12BF3DB1}" destId="{DED3000D-5AB0-6A4C-B4F4-99CCE9C6AB97}" srcOrd="1" destOrd="0" presId="urn:microsoft.com/office/officeart/2005/8/layout/list1"/>
    <dgm:cxn modelId="{47103F4C-BEA8-084B-801F-15058FF84D3E}" type="presOf" srcId="{6D1BFA06-83AA-437D-86A4-81B88D8369BD}" destId="{473DEE20-6C60-5648-A3A9-14D917342547}" srcOrd="0" destOrd="1" presId="urn:microsoft.com/office/officeart/2005/8/layout/list1"/>
    <dgm:cxn modelId="{84F81351-956C-462A-AB6C-09414A790272}" srcId="{87E5F3C8-B04F-4933-A64B-A934D8C32322}" destId="{522C321A-5735-4120-986B-1BF190212BD9}" srcOrd="3" destOrd="0" parTransId="{70C7A1E3-0DDF-412B-990C-0DD7D9677850}" sibTransId="{3722FC5D-B9EE-4495-B1D4-409E1E1888AA}"/>
    <dgm:cxn modelId="{75915853-B7AE-4A27-888A-31EAAED88ECA}" srcId="{87E5F3C8-B04F-4933-A64B-A934D8C32322}" destId="{1EA2FDF1-6E85-412E-A328-345A1027D617}" srcOrd="1" destOrd="0" parTransId="{F01A39FF-1EB3-4555-8B38-174B30A93FF7}" sibTransId="{D4016932-BBB9-4266-8663-FB0701D27A4C}"/>
    <dgm:cxn modelId="{D62AFA55-8D82-400E-B75F-CF2DE60BA802}" srcId="{CA93CC91-4588-42FE-BC10-229B12BF3DB1}" destId="{D2818AD7-598F-4481-9B84-97616CA6EB59}" srcOrd="0" destOrd="0" parTransId="{866F331E-384E-46DC-AFE1-5E59F6D2F8C7}" sibTransId="{E304D188-DCD9-42FF-907E-2F56480DC2A7}"/>
    <dgm:cxn modelId="{684B7C59-5341-6842-9459-13A4795106D8}" type="presOf" srcId="{08441DA0-3640-4DE3-950B-4DE7CB42FEC9}" destId="{7DFAF99E-E8D8-1A41-97A5-6F56E01679DE}" srcOrd="0" destOrd="0" presId="urn:microsoft.com/office/officeart/2005/8/layout/list1"/>
    <dgm:cxn modelId="{50EABC69-FEF3-D041-B052-3D0DE9166EE1}" type="presOf" srcId="{D2818AD7-598F-4481-9B84-97616CA6EB59}" destId="{473DEE20-6C60-5648-A3A9-14D917342547}" srcOrd="0" destOrd="0" presId="urn:microsoft.com/office/officeart/2005/8/layout/list1"/>
    <dgm:cxn modelId="{9621046E-3BA6-1044-83EE-AB5A1194C5C6}" type="presOf" srcId="{923260B9-F910-4A30-BC9B-6BB6653C3281}" destId="{3B268600-680C-284C-984D-FA2087C6A08B}" srcOrd="1" destOrd="0" presId="urn:microsoft.com/office/officeart/2005/8/layout/list1"/>
    <dgm:cxn modelId="{2ED82E77-9067-40E4-BEF2-53DC505B0087}" srcId="{B8847963-7133-4875-8589-EF10D5DB4C45}" destId="{039111DF-DBDC-4A31-9C06-D75221D8344F}" srcOrd="3" destOrd="0" parTransId="{4D9502A2-BA54-4E09-8B8C-3974A90CAB63}" sibTransId="{DA8DA720-7FC3-4AE1-A6FF-DACBCA44FBC7}"/>
    <dgm:cxn modelId="{853E877B-5C53-FD4F-A77D-73B2D857EC4A}" type="presOf" srcId="{1EA2FDF1-6E85-412E-A328-345A1027D617}" destId="{7DFAF99E-E8D8-1A41-97A5-6F56E01679DE}" srcOrd="0" destOrd="1" presId="urn:microsoft.com/office/officeart/2005/8/layout/list1"/>
    <dgm:cxn modelId="{AE1E5090-8EAF-4F3B-AFD1-0728005B0E31}" srcId="{B8847963-7133-4875-8589-EF10D5DB4C45}" destId="{923260B9-F910-4A30-BC9B-6BB6653C3281}" srcOrd="4" destOrd="0" parTransId="{A58BECD8-E3E8-4945-9773-AE6A4D386954}" sibTransId="{4180E465-2D61-47C5-B63B-E4148785BCA6}"/>
    <dgm:cxn modelId="{DE1E39C7-749C-E748-8DAC-E8E3BB5B60EC}" type="presOf" srcId="{E17F8AE7-B692-46C9-9FAC-4C26761DBA16}" destId="{EC92DAB9-C217-2849-AA22-95C25E4349ED}" srcOrd="0" destOrd="0" presId="urn:microsoft.com/office/officeart/2005/8/layout/list1"/>
    <dgm:cxn modelId="{109E2BCC-B75B-1A41-A9A7-01C4C070FA2E}" type="presOf" srcId="{87E5F3C8-B04F-4933-A64B-A934D8C32322}" destId="{5B36CE8A-052C-E84E-9220-FCE9E2C06373}" srcOrd="0" destOrd="0" presId="urn:microsoft.com/office/officeart/2005/8/layout/list1"/>
    <dgm:cxn modelId="{AB5549D2-2143-9342-96D3-3D4F5F3F901A}" type="presOf" srcId="{E17F8AE7-B692-46C9-9FAC-4C26761DBA16}" destId="{6DCCF879-D20B-704A-9634-E1B943FB5468}" srcOrd="1" destOrd="0" presId="urn:microsoft.com/office/officeart/2005/8/layout/list1"/>
    <dgm:cxn modelId="{E2DA7FD9-701B-4B97-817B-B3A06A01236A}" srcId="{CA93CC91-4588-42FE-BC10-229B12BF3DB1}" destId="{6D1BFA06-83AA-437D-86A4-81B88D8369BD}" srcOrd="1" destOrd="0" parTransId="{57E67122-D388-421D-A502-586049836C8C}" sibTransId="{E389AC92-F092-4F1C-835F-0A47E0E11E8F}"/>
    <dgm:cxn modelId="{D19B66E4-390E-4713-A067-6EBE66BFAF4A}" srcId="{87E5F3C8-B04F-4933-A64B-A934D8C32322}" destId="{F1CBD764-B0C8-4D28-AB70-8D02AEFEEA7A}" srcOrd="2" destOrd="0" parTransId="{050E6E65-BE96-42A5-AE71-ED8673350608}" sibTransId="{08F1105C-1F6E-4216-824B-548A4B82DE09}"/>
    <dgm:cxn modelId="{F62B2FE5-0840-514C-B059-F1E89E55A029}" type="presOf" srcId="{B8847963-7133-4875-8589-EF10D5DB4C45}" destId="{CD785F2C-467D-5C43-A1AD-DCD412CD9637}" srcOrd="0" destOrd="0" presId="urn:microsoft.com/office/officeart/2005/8/layout/list1"/>
    <dgm:cxn modelId="{876B0CEE-191A-AF43-88F3-ED5D884A2EC8}" type="presOf" srcId="{039111DF-DBDC-4A31-9C06-D75221D8344F}" destId="{0D9AFBF9-4ECF-A747-8433-C4D2A8BEBA28}" srcOrd="1" destOrd="0" presId="urn:microsoft.com/office/officeart/2005/8/layout/list1"/>
    <dgm:cxn modelId="{8F90C9F1-E93A-436B-9662-F03430A93E7F}" srcId="{87E5F3C8-B04F-4933-A64B-A934D8C32322}" destId="{08441DA0-3640-4DE3-950B-4DE7CB42FEC9}" srcOrd="0" destOrd="0" parTransId="{710EB222-FD70-4666-ACDA-DE7FD0B09E17}" sibTransId="{B172E01D-509D-4C46-B035-7EEAF02C0248}"/>
    <dgm:cxn modelId="{8F60B073-B16A-694F-980C-3AF9797E6906}" type="presParOf" srcId="{CD785F2C-467D-5C43-A1AD-DCD412CD9637}" destId="{55565EB1-AC7B-5F49-B633-219A4FC3BF37}" srcOrd="0" destOrd="0" presId="urn:microsoft.com/office/officeart/2005/8/layout/list1"/>
    <dgm:cxn modelId="{8EA5EF96-F0BE-1C4E-981C-493B0765981F}" type="presParOf" srcId="{55565EB1-AC7B-5F49-B633-219A4FC3BF37}" destId="{51888757-88CF-5042-9E36-3D026B3585AF}" srcOrd="0" destOrd="0" presId="urn:microsoft.com/office/officeart/2005/8/layout/list1"/>
    <dgm:cxn modelId="{20EB7831-5CC1-114B-8D84-1B69CF6B2200}" type="presParOf" srcId="{55565EB1-AC7B-5F49-B633-219A4FC3BF37}" destId="{DED3000D-5AB0-6A4C-B4F4-99CCE9C6AB97}" srcOrd="1" destOrd="0" presId="urn:microsoft.com/office/officeart/2005/8/layout/list1"/>
    <dgm:cxn modelId="{B8B1935C-7BC4-1B43-8C93-CD2D901E9D72}" type="presParOf" srcId="{CD785F2C-467D-5C43-A1AD-DCD412CD9637}" destId="{4F68C41C-2D28-8449-9E90-67AFE6A42E7C}" srcOrd="1" destOrd="0" presId="urn:microsoft.com/office/officeart/2005/8/layout/list1"/>
    <dgm:cxn modelId="{C7C3B803-5EA9-9843-AFDE-81CD8CCAE25F}" type="presParOf" srcId="{CD785F2C-467D-5C43-A1AD-DCD412CD9637}" destId="{473DEE20-6C60-5648-A3A9-14D917342547}" srcOrd="2" destOrd="0" presId="urn:microsoft.com/office/officeart/2005/8/layout/list1"/>
    <dgm:cxn modelId="{8A8E2A0D-D110-254C-88DC-D7D41ED3774E}" type="presParOf" srcId="{CD785F2C-467D-5C43-A1AD-DCD412CD9637}" destId="{F0FE7661-7E87-E146-A05D-6F39F330064B}" srcOrd="3" destOrd="0" presId="urn:microsoft.com/office/officeart/2005/8/layout/list1"/>
    <dgm:cxn modelId="{E7FE7F7D-22AF-C140-81D7-8307F651F089}" type="presParOf" srcId="{CD785F2C-467D-5C43-A1AD-DCD412CD9637}" destId="{47129C00-EDCF-3E44-A7D5-B50CC17563DD}" srcOrd="4" destOrd="0" presId="urn:microsoft.com/office/officeart/2005/8/layout/list1"/>
    <dgm:cxn modelId="{D5B5178D-45D0-F54B-9895-30817A54476B}" type="presParOf" srcId="{47129C00-EDCF-3E44-A7D5-B50CC17563DD}" destId="{5B36CE8A-052C-E84E-9220-FCE9E2C06373}" srcOrd="0" destOrd="0" presId="urn:microsoft.com/office/officeart/2005/8/layout/list1"/>
    <dgm:cxn modelId="{A88F2B96-6D86-3740-8B1E-BB203A0205AD}" type="presParOf" srcId="{47129C00-EDCF-3E44-A7D5-B50CC17563DD}" destId="{D28555FD-8173-2C4B-89A7-EB2B062D0980}" srcOrd="1" destOrd="0" presId="urn:microsoft.com/office/officeart/2005/8/layout/list1"/>
    <dgm:cxn modelId="{ACA04570-6588-A046-B508-397B435789E9}" type="presParOf" srcId="{CD785F2C-467D-5C43-A1AD-DCD412CD9637}" destId="{D952D982-114F-6D4F-85A5-B3F8D75E6544}" srcOrd="5" destOrd="0" presId="urn:microsoft.com/office/officeart/2005/8/layout/list1"/>
    <dgm:cxn modelId="{34606110-E281-EB40-A896-81B511C58272}" type="presParOf" srcId="{CD785F2C-467D-5C43-A1AD-DCD412CD9637}" destId="{7DFAF99E-E8D8-1A41-97A5-6F56E01679DE}" srcOrd="6" destOrd="0" presId="urn:microsoft.com/office/officeart/2005/8/layout/list1"/>
    <dgm:cxn modelId="{9B88451A-C7C7-3C41-BBCC-071442396ACA}" type="presParOf" srcId="{CD785F2C-467D-5C43-A1AD-DCD412CD9637}" destId="{CF6755EE-4157-C948-B009-8138231DAB47}" srcOrd="7" destOrd="0" presId="urn:microsoft.com/office/officeart/2005/8/layout/list1"/>
    <dgm:cxn modelId="{CF349CCB-F3C1-3B44-88AC-C776411F3376}" type="presParOf" srcId="{CD785F2C-467D-5C43-A1AD-DCD412CD9637}" destId="{C936CF18-03D1-A841-95C3-4DDF02E03C62}" srcOrd="8" destOrd="0" presId="urn:microsoft.com/office/officeart/2005/8/layout/list1"/>
    <dgm:cxn modelId="{3F29E476-85F7-3A42-A592-BBB425576FA3}" type="presParOf" srcId="{C936CF18-03D1-A841-95C3-4DDF02E03C62}" destId="{EC92DAB9-C217-2849-AA22-95C25E4349ED}" srcOrd="0" destOrd="0" presId="urn:microsoft.com/office/officeart/2005/8/layout/list1"/>
    <dgm:cxn modelId="{AB3B695D-E173-DD44-A26F-FD9FB1A029DA}" type="presParOf" srcId="{C936CF18-03D1-A841-95C3-4DDF02E03C62}" destId="{6DCCF879-D20B-704A-9634-E1B943FB5468}" srcOrd="1" destOrd="0" presId="urn:microsoft.com/office/officeart/2005/8/layout/list1"/>
    <dgm:cxn modelId="{E828BB76-324C-F249-8986-A8ABAA8E4BFB}" type="presParOf" srcId="{CD785F2C-467D-5C43-A1AD-DCD412CD9637}" destId="{51EBBEC1-4D38-7242-BCC5-26737015651D}" srcOrd="9" destOrd="0" presId="urn:microsoft.com/office/officeart/2005/8/layout/list1"/>
    <dgm:cxn modelId="{A68994E6-8D58-114E-8BB7-0242B2FB583B}" type="presParOf" srcId="{CD785F2C-467D-5C43-A1AD-DCD412CD9637}" destId="{15B3DB2D-ACFD-5B42-8090-D0D1BA3F138D}" srcOrd="10" destOrd="0" presId="urn:microsoft.com/office/officeart/2005/8/layout/list1"/>
    <dgm:cxn modelId="{D5FB9F89-EE9C-B94F-9744-31F247437AE0}" type="presParOf" srcId="{CD785F2C-467D-5C43-A1AD-DCD412CD9637}" destId="{7460B40E-9889-0541-97C5-94A3E3CCC080}" srcOrd="11" destOrd="0" presId="urn:microsoft.com/office/officeart/2005/8/layout/list1"/>
    <dgm:cxn modelId="{B238679A-AFE0-E94F-872F-02028EF501B3}" type="presParOf" srcId="{CD785F2C-467D-5C43-A1AD-DCD412CD9637}" destId="{292DB922-6E92-EB47-87C8-9F641611466C}" srcOrd="12" destOrd="0" presId="urn:microsoft.com/office/officeart/2005/8/layout/list1"/>
    <dgm:cxn modelId="{35329081-5BE7-FF41-8A94-77A7B10CE3A0}" type="presParOf" srcId="{292DB922-6E92-EB47-87C8-9F641611466C}" destId="{852A8301-3905-724B-AA02-15FF27EE84DA}" srcOrd="0" destOrd="0" presId="urn:microsoft.com/office/officeart/2005/8/layout/list1"/>
    <dgm:cxn modelId="{4C0AA0E8-71FC-EE49-889F-F6F562DDB041}" type="presParOf" srcId="{292DB922-6E92-EB47-87C8-9F641611466C}" destId="{0D9AFBF9-4ECF-A747-8433-C4D2A8BEBA28}" srcOrd="1" destOrd="0" presId="urn:microsoft.com/office/officeart/2005/8/layout/list1"/>
    <dgm:cxn modelId="{6A1CE32D-6C6E-B04C-8AF3-14AAE13F2A48}" type="presParOf" srcId="{CD785F2C-467D-5C43-A1AD-DCD412CD9637}" destId="{8D3BCFE9-49EC-E146-BAB4-D9F24C350547}" srcOrd="13" destOrd="0" presId="urn:microsoft.com/office/officeart/2005/8/layout/list1"/>
    <dgm:cxn modelId="{663168AD-3A4A-E743-ABD2-5FB06723637C}" type="presParOf" srcId="{CD785F2C-467D-5C43-A1AD-DCD412CD9637}" destId="{48FFAE43-F37C-D342-8C8F-C1BB8213BB2F}" srcOrd="14" destOrd="0" presId="urn:microsoft.com/office/officeart/2005/8/layout/list1"/>
    <dgm:cxn modelId="{97483C46-875E-A249-831F-B54C35FA1FBD}" type="presParOf" srcId="{CD785F2C-467D-5C43-A1AD-DCD412CD9637}" destId="{F07E6EF9-805A-7642-9CF6-5A3BA0258B12}" srcOrd="15" destOrd="0" presId="urn:microsoft.com/office/officeart/2005/8/layout/list1"/>
    <dgm:cxn modelId="{DDF79A5C-464B-E14F-B29E-A29DB6C03F2B}" type="presParOf" srcId="{CD785F2C-467D-5C43-A1AD-DCD412CD9637}" destId="{790DD881-AC6C-454D-AB76-A5C71CC77613}" srcOrd="16" destOrd="0" presId="urn:microsoft.com/office/officeart/2005/8/layout/list1"/>
    <dgm:cxn modelId="{9290FB96-048E-9046-A9A9-A5D070B0CD08}" type="presParOf" srcId="{790DD881-AC6C-454D-AB76-A5C71CC77613}" destId="{F9C6EFF9-E4A9-9749-AC3F-2605C11D8D07}" srcOrd="0" destOrd="0" presId="urn:microsoft.com/office/officeart/2005/8/layout/list1"/>
    <dgm:cxn modelId="{32AF79D3-0FF0-DD45-AFEE-9A384AC0316D}" type="presParOf" srcId="{790DD881-AC6C-454D-AB76-A5C71CC77613}" destId="{3B268600-680C-284C-984D-FA2087C6A08B}" srcOrd="1" destOrd="0" presId="urn:microsoft.com/office/officeart/2005/8/layout/list1"/>
    <dgm:cxn modelId="{C1D45B59-784D-4D4E-BE2A-84E1361AD399}" type="presParOf" srcId="{CD785F2C-467D-5C43-A1AD-DCD412CD9637}" destId="{2C7A500B-38DD-E94A-8E45-459F5E17B395}" srcOrd="17" destOrd="0" presId="urn:microsoft.com/office/officeart/2005/8/layout/list1"/>
    <dgm:cxn modelId="{BB23CD65-E79C-5E4D-A3BD-D4E160FF0FA4}" type="presParOf" srcId="{CD785F2C-467D-5C43-A1AD-DCD412CD9637}" destId="{DA32012D-AF86-8846-8041-56F611F2649B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F9290B-ABB6-484E-ADC3-11A352B850ED}">
      <dsp:nvSpPr>
        <dsp:cNvPr id="0" name=""/>
        <dsp:cNvSpPr/>
      </dsp:nvSpPr>
      <dsp:spPr>
        <a:xfrm>
          <a:off x="0" y="699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23F670-2617-0B4F-AA50-3C515FE58004}">
      <dsp:nvSpPr>
        <dsp:cNvPr id="0" name=""/>
        <dsp:cNvSpPr/>
      </dsp:nvSpPr>
      <dsp:spPr>
        <a:xfrm>
          <a:off x="0" y="699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Overview  </a:t>
          </a:r>
        </a:p>
      </dsp:txBody>
      <dsp:txXfrm>
        <a:off x="0" y="699"/>
        <a:ext cx="6571413" cy="572828"/>
      </dsp:txXfrm>
    </dsp:sp>
    <dsp:sp modelId="{995CBFA7-CBB8-9548-96FE-D277D7698A81}">
      <dsp:nvSpPr>
        <dsp:cNvPr id="0" name=""/>
        <dsp:cNvSpPr/>
      </dsp:nvSpPr>
      <dsp:spPr>
        <a:xfrm>
          <a:off x="0" y="573528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A00575-2C0B-8D48-AC1B-A5F1414CF423}">
      <dsp:nvSpPr>
        <dsp:cNvPr id="0" name=""/>
        <dsp:cNvSpPr/>
      </dsp:nvSpPr>
      <dsp:spPr>
        <a:xfrm>
          <a:off x="0" y="573528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Dataset &amp; Preprocessing  </a:t>
          </a:r>
        </a:p>
      </dsp:txBody>
      <dsp:txXfrm>
        <a:off x="0" y="573528"/>
        <a:ext cx="6571413" cy="572828"/>
      </dsp:txXfrm>
    </dsp:sp>
    <dsp:sp modelId="{4582BC3A-8A3A-464C-8170-ADEA5303E0AD}">
      <dsp:nvSpPr>
        <dsp:cNvPr id="0" name=""/>
        <dsp:cNvSpPr/>
      </dsp:nvSpPr>
      <dsp:spPr>
        <a:xfrm>
          <a:off x="0" y="1146356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AA61A0-7CAD-C045-8BE1-16FB4BA8E00C}">
      <dsp:nvSpPr>
        <dsp:cNvPr id="0" name=""/>
        <dsp:cNvSpPr/>
      </dsp:nvSpPr>
      <dsp:spPr>
        <a:xfrm>
          <a:off x="0" y="1146356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System Architecture  </a:t>
          </a:r>
        </a:p>
      </dsp:txBody>
      <dsp:txXfrm>
        <a:off x="0" y="1146356"/>
        <a:ext cx="6571413" cy="572828"/>
      </dsp:txXfrm>
    </dsp:sp>
    <dsp:sp modelId="{620E2012-ACD6-AF47-A7DD-828B5483A1E6}">
      <dsp:nvSpPr>
        <dsp:cNvPr id="0" name=""/>
        <dsp:cNvSpPr/>
      </dsp:nvSpPr>
      <dsp:spPr>
        <a:xfrm>
          <a:off x="0" y="1719185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6C73E7-947A-3145-AA1D-10798E0C24D0}">
      <dsp:nvSpPr>
        <dsp:cNvPr id="0" name=""/>
        <dsp:cNvSpPr/>
      </dsp:nvSpPr>
      <dsp:spPr>
        <a:xfrm>
          <a:off x="0" y="1719185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Agent Overview  </a:t>
          </a:r>
        </a:p>
      </dsp:txBody>
      <dsp:txXfrm>
        <a:off x="0" y="1719185"/>
        <a:ext cx="6571413" cy="572828"/>
      </dsp:txXfrm>
    </dsp:sp>
    <dsp:sp modelId="{B30978A1-B826-3744-A24B-F0AAFB56A01E}">
      <dsp:nvSpPr>
        <dsp:cNvPr id="0" name=""/>
        <dsp:cNvSpPr/>
      </dsp:nvSpPr>
      <dsp:spPr>
        <a:xfrm>
          <a:off x="0" y="2292014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EC2721-845E-2645-B0E5-29D75536D91D}">
      <dsp:nvSpPr>
        <dsp:cNvPr id="0" name=""/>
        <dsp:cNvSpPr/>
      </dsp:nvSpPr>
      <dsp:spPr>
        <a:xfrm>
          <a:off x="0" y="2292014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Core Technologies  </a:t>
          </a:r>
        </a:p>
      </dsp:txBody>
      <dsp:txXfrm>
        <a:off x="0" y="2292014"/>
        <a:ext cx="6571413" cy="572828"/>
      </dsp:txXfrm>
    </dsp:sp>
    <dsp:sp modelId="{3A8D8826-F864-F64D-8983-EF9738346A0A}">
      <dsp:nvSpPr>
        <dsp:cNvPr id="0" name=""/>
        <dsp:cNvSpPr/>
      </dsp:nvSpPr>
      <dsp:spPr>
        <a:xfrm>
          <a:off x="0" y="2864842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FD6DB-094A-284F-B5A5-893677B21AEA}">
      <dsp:nvSpPr>
        <dsp:cNvPr id="0" name=""/>
        <dsp:cNvSpPr/>
      </dsp:nvSpPr>
      <dsp:spPr>
        <a:xfrm>
          <a:off x="0" y="2864843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Live Demo / Workflow  </a:t>
          </a:r>
        </a:p>
      </dsp:txBody>
      <dsp:txXfrm>
        <a:off x="0" y="2864843"/>
        <a:ext cx="6571413" cy="572828"/>
      </dsp:txXfrm>
    </dsp:sp>
    <dsp:sp modelId="{14AF402C-CA39-F64B-83E1-6EDE5D7A64BD}">
      <dsp:nvSpPr>
        <dsp:cNvPr id="0" name=""/>
        <dsp:cNvSpPr/>
      </dsp:nvSpPr>
      <dsp:spPr>
        <a:xfrm>
          <a:off x="0" y="3437671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E9DA10-06F8-8045-A8B0-F4F69CBB14BC}">
      <dsp:nvSpPr>
        <dsp:cNvPr id="0" name=""/>
        <dsp:cNvSpPr/>
      </dsp:nvSpPr>
      <dsp:spPr>
        <a:xfrm>
          <a:off x="0" y="3437671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Design Decisions  </a:t>
          </a:r>
        </a:p>
      </dsp:txBody>
      <dsp:txXfrm>
        <a:off x="0" y="3437671"/>
        <a:ext cx="6571413" cy="572828"/>
      </dsp:txXfrm>
    </dsp:sp>
    <dsp:sp modelId="{127CFDAE-1F94-E846-8739-0D12425DBDF2}">
      <dsp:nvSpPr>
        <dsp:cNvPr id="0" name=""/>
        <dsp:cNvSpPr/>
      </dsp:nvSpPr>
      <dsp:spPr>
        <a:xfrm>
          <a:off x="0" y="4010500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0FAE65-93D6-7E40-8C59-F1AA91C15A90}">
      <dsp:nvSpPr>
        <dsp:cNvPr id="0" name=""/>
        <dsp:cNvSpPr/>
      </dsp:nvSpPr>
      <dsp:spPr>
        <a:xfrm>
          <a:off x="0" y="4010500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Challenges &amp; Solutions  </a:t>
          </a:r>
        </a:p>
      </dsp:txBody>
      <dsp:txXfrm>
        <a:off x="0" y="4010500"/>
        <a:ext cx="6571413" cy="572828"/>
      </dsp:txXfrm>
    </dsp:sp>
    <dsp:sp modelId="{A31A1D59-FDAA-6E40-BB8A-973C50880F61}">
      <dsp:nvSpPr>
        <dsp:cNvPr id="0" name=""/>
        <dsp:cNvSpPr/>
      </dsp:nvSpPr>
      <dsp:spPr>
        <a:xfrm>
          <a:off x="0" y="4583329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7F5354-3743-5B41-A9BD-0A055EFF75F5}">
      <dsp:nvSpPr>
        <dsp:cNvPr id="0" name=""/>
        <dsp:cNvSpPr/>
      </dsp:nvSpPr>
      <dsp:spPr>
        <a:xfrm>
          <a:off x="0" y="4583329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Future Work  </a:t>
          </a:r>
        </a:p>
      </dsp:txBody>
      <dsp:txXfrm>
        <a:off x="0" y="4583329"/>
        <a:ext cx="6571413" cy="572828"/>
      </dsp:txXfrm>
    </dsp:sp>
    <dsp:sp modelId="{54BB2174-2515-5D4A-9D04-C49D216E61CF}">
      <dsp:nvSpPr>
        <dsp:cNvPr id="0" name=""/>
        <dsp:cNvSpPr/>
      </dsp:nvSpPr>
      <dsp:spPr>
        <a:xfrm>
          <a:off x="0" y="5156157"/>
          <a:ext cx="6571413" cy="0"/>
        </a:xfrm>
        <a:prstGeom prst="lin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4C709F-17D0-9D4F-ABD7-BF3D7EBA2490}">
      <dsp:nvSpPr>
        <dsp:cNvPr id="0" name=""/>
        <dsp:cNvSpPr/>
      </dsp:nvSpPr>
      <dsp:spPr>
        <a:xfrm>
          <a:off x="0" y="5156157"/>
          <a:ext cx="6571413" cy="57282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Q&amp;A </a:t>
          </a:r>
        </a:p>
      </dsp:txBody>
      <dsp:txXfrm>
        <a:off x="0" y="5156157"/>
        <a:ext cx="6571413" cy="5728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699F28-3667-4E4C-B50A-4B90145FFC8D}">
      <dsp:nvSpPr>
        <dsp:cNvPr id="0" name=""/>
        <dsp:cNvSpPr/>
      </dsp:nvSpPr>
      <dsp:spPr>
        <a:xfrm>
          <a:off x="0" y="114510"/>
          <a:ext cx="10515600" cy="5574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b="1" kern="1200"/>
            <a:t>Agent 1 (Router)</a:t>
          </a:r>
          <a:endParaRPr lang="en-US" sz="2200" kern="1200"/>
        </a:p>
      </dsp:txBody>
      <dsp:txXfrm>
        <a:off x="27212" y="141722"/>
        <a:ext cx="10461176" cy="503007"/>
      </dsp:txXfrm>
    </dsp:sp>
    <dsp:sp modelId="{E1379529-2F05-2945-B57C-408647E21BEC}">
      <dsp:nvSpPr>
        <dsp:cNvPr id="0" name=""/>
        <dsp:cNvSpPr/>
      </dsp:nvSpPr>
      <dsp:spPr>
        <a:xfrm>
          <a:off x="0" y="671942"/>
          <a:ext cx="1051560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700" kern="1200" dirty="0"/>
            <a:t>Decides if the user wants news, a post, or both</a:t>
          </a:r>
          <a:endParaRPr lang="en-US" sz="1700" kern="1200" dirty="0"/>
        </a:p>
      </dsp:txBody>
      <dsp:txXfrm>
        <a:off x="0" y="671942"/>
        <a:ext cx="10515600" cy="364320"/>
      </dsp:txXfrm>
    </dsp:sp>
    <dsp:sp modelId="{88171498-56CC-384F-8B20-8539E4E886EB}">
      <dsp:nvSpPr>
        <dsp:cNvPr id="0" name=""/>
        <dsp:cNvSpPr/>
      </dsp:nvSpPr>
      <dsp:spPr>
        <a:xfrm>
          <a:off x="0" y="1036262"/>
          <a:ext cx="10515600" cy="5574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b="1" kern="1200"/>
            <a:t>Agent 2 (RAG System)</a:t>
          </a:r>
          <a:endParaRPr lang="en-US" sz="2200" kern="1200"/>
        </a:p>
      </dsp:txBody>
      <dsp:txXfrm>
        <a:off x="27212" y="1063474"/>
        <a:ext cx="10461176" cy="503007"/>
      </dsp:txXfrm>
    </dsp:sp>
    <dsp:sp modelId="{D464A746-5542-B746-B2DF-8F3DABDD09B4}">
      <dsp:nvSpPr>
        <dsp:cNvPr id="0" name=""/>
        <dsp:cNvSpPr/>
      </dsp:nvSpPr>
      <dsp:spPr>
        <a:xfrm>
          <a:off x="0" y="1593694"/>
          <a:ext cx="10515600" cy="6034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700" kern="1200"/>
            <a:t>Uses hybrid search (FAISS + BM25), NER boost, CrossEncoder rerank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700" kern="1200"/>
            <a:t>Summarizes relevant articles with LLM</a:t>
          </a:r>
          <a:endParaRPr lang="en-US" sz="1700" kern="1200"/>
        </a:p>
      </dsp:txBody>
      <dsp:txXfrm>
        <a:off x="0" y="1593694"/>
        <a:ext cx="10515600" cy="603405"/>
      </dsp:txXfrm>
    </dsp:sp>
    <dsp:sp modelId="{FFCD6B9D-D350-6446-AD27-CBBBDA903FE4}">
      <dsp:nvSpPr>
        <dsp:cNvPr id="0" name=""/>
        <dsp:cNvSpPr/>
      </dsp:nvSpPr>
      <dsp:spPr>
        <a:xfrm>
          <a:off x="0" y="2197099"/>
          <a:ext cx="10515600" cy="5574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b="1" kern="1200"/>
            <a:t>Agent 3 (LinkedIn Post Generator)</a:t>
          </a:r>
          <a:endParaRPr lang="en-US" sz="2200" kern="1200"/>
        </a:p>
      </dsp:txBody>
      <dsp:txXfrm>
        <a:off x="27212" y="2224311"/>
        <a:ext cx="10461176" cy="503007"/>
      </dsp:txXfrm>
    </dsp:sp>
    <dsp:sp modelId="{89130046-C75F-F84D-9C91-72E26F88FA25}">
      <dsp:nvSpPr>
        <dsp:cNvPr id="0" name=""/>
        <dsp:cNvSpPr/>
      </dsp:nvSpPr>
      <dsp:spPr>
        <a:xfrm>
          <a:off x="0" y="2754530"/>
          <a:ext cx="10515600" cy="364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700" kern="1200"/>
            <a:t>Converts content into a post using structured prompts</a:t>
          </a:r>
          <a:endParaRPr lang="en-US" sz="1700" kern="1200"/>
        </a:p>
      </dsp:txBody>
      <dsp:txXfrm>
        <a:off x="0" y="2754530"/>
        <a:ext cx="10515600" cy="364320"/>
      </dsp:txXfrm>
    </dsp:sp>
    <dsp:sp modelId="{98E4C6DC-4715-C44C-BE33-2C07D0111872}">
      <dsp:nvSpPr>
        <dsp:cNvPr id="0" name=""/>
        <dsp:cNvSpPr/>
      </dsp:nvSpPr>
      <dsp:spPr>
        <a:xfrm>
          <a:off x="0" y="3118851"/>
          <a:ext cx="10515600" cy="5574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b="1" kern="1200" dirty="0"/>
            <a:t>🧠 Flow:</a:t>
          </a:r>
          <a:endParaRPr lang="en-US" sz="2200" kern="1200" dirty="0"/>
        </a:p>
      </dsp:txBody>
      <dsp:txXfrm>
        <a:off x="27212" y="3146063"/>
        <a:ext cx="10461176" cy="503007"/>
      </dsp:txXfrm>
    </dsp:sp>
    <dsp:sp modelId="{6AE53D75-5529-3F4D-A327-E9654CC2C70C}">
      <dsp:nvSpPr>
        <dsp:cNvPr id="0" name=""/>
        <dsp:cNvSpPr/>
      </dsp:nvSpPr>
      <dsp:spPr>
        <a:xfrm>
          <a:off x="0" y="3739642"/>
          <a:ext cx="10515600" cy="5574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/>
            <a:t>Agents modularize the logic: makes it easy to scale, test, or deploy each separately</a:t>
          </a:r>
          <a:endParaRPr lang="en-US" sz="2200" kern="1200"/>
        </a:p>
      </dsp:txBody>
      <dsp:txXfrm>
        <a:off x="27212" y="3766854"/>
        <a:ext cx="10461176" cy="503007"/>
      </dsp:txXfrm>
    </dsp:sp>
    <dsp:sp modelId="{9D802BED-EE76-B048-9AAF-770B3A6F16B2}">
      <dsp:nvSpPr>
        <dsp:cNvPr id="0" name=""/>
        <dsp:cNvSpPr/>
      </dsp:nvSpPr>
      <dsp:spPr>
        <a:xfrm>
          <a:off x="0" y="4360434"/>
          <a:ext cx="10515600" cy="55743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/>
            <a:t>Smart routing improves UX and system efficiency</a:t>
          </a:r>
          <a:endParaRPr lang="en-US" sz="2200" kern="1200"/>
        </a:p>
      </dsp:txBody>
      <dsp:txXfrm>
        <a:off x="27212" y="4387646"/>
        <a:ext cx="10461176" cy="50300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3DEE20-6C60-5648-A3A9-14D917342547}">
      <dsp:nvSpPr>
        <dsp:cNvPr id="0" name=""/>
        <dsp:cNvSpPr/>
      </dsp:nvSpPr>
      <dsp:spPr>
        <a:xfrm>
          <a:off x="0" y="372202"/>
          <a:ext cx="6571413" cy="1234799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015" tIns="333248" rIns="510015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/>
            <a:t>Ask about news (Agent 2)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/>
            <a:t>Generate post from content (Agent 3)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/>
            <a:t>Ask and generate post (Agent 1)</a:t>
          </a:r>
          <a:endParaRPr lang="en-US" sz="1600" kern="1200"/>
        </a:p>
      </dsp:txBody>
      <dsp:txXfrm>
        <a:off x="0" y="372202"/>
        <a:ext cx="6571413" cy="1234799"/>
      </dsp:txXfrm>
    </dsp:sp>
    <dsp:sp modelId="{DED3000D-5AB0-6A4C-B4F4-99CCE9C6AB97}">
      <dsp:nvSpPr>
        <dsp:cNvPr id="0" name=""/>
        <dsp:cNvSpPr/>
      </dsp:nvSpPr>
      <dsp:spPr>
        <a:xfrm>
          <a:off x="328570" y="136043"/>
          <a:ext cx="4599989" cy="472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/>
            <a:t>CLI Modes:</a:t>
          </a:r>
          <a:endParaRPr lang="en-US" sz="1600" kern="1200"/>
        </a:p>
      </dsp:txBody>
      <dsp:txXfrm>
        <a:off x="351627" y="159100"/>
        <a:ext cx="4553875" cy="426206"/>
      </dsp:txXfrm>
    </dsp:sp>
    <dsp:sp modelId="{7DFAF99E-E8D8-1A41-97A5-6F56E01679DE}">
      <dsp:nvSpPr>
        <dsp:cNvPr id="0" name=""/>
        <dsp:cNvSpPr/>
      </dsp:nvSpPr>
      <dsp:spPr>
        <a:xfrm>
          <a:off x="0" y="1929562"/>
          <a:ext cx="6571413" cy="1486799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0015" tIns="333248" rIns="510015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/>
            <a:t>Summary (under 100 words)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/>
            <a:t>NER tags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/>
            <a:t>LinkedIn post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600" kern="1200"/>
            <a:t>Article sources</a:t>
          </a:r>
          <a:endParaRPr lang="en-US" sz="1600" kern="1200"/>
        </a:p>
      </dsp:txBody>
      <dsp:txXfrm>
        <a:off x="0" y="1929562"/>
        <a:ext cx="6571413" cy="1486799"/>
      </dsp:txXfrm>
    </dsp:sp>
    <dsp:sp modelId="{D28555FD-8173-2C4B-89A7-EB2B062D0980}">
      <dsp:nvSpPr>
        <dsp:cNvPr id="0" name=""/>
        <dsp:cNvSpPr/>
      </dsp:nvSpPr>
      <dsp:spPr>
        <a:xfrm>
          <a:off x="328570" y="1693403"/>
          <a:ext cx="4599989" cy="472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/>
            <a:t>Output:</a:t>
          </a:r>
          <a:endParaRPr lang="en-US" sz="1600" kern="1200"/>
        </a:p>
      </dsp:txBody>
      <dsp:txXfrm>
        <a:off x="351627" y="1716460"/>
        <a:ext cx="4553875" cy="426206"/>
      </dsp:txXfrm>
    </dsp:sp>
    <dsp:sp modelId="{15B3DB2D-ACFD-5B42-8090-D0D1BA3F138D}">
      <dsp:nvSpPr>
        <dsp:cNvPr id="0" name=""/>
        <dsp:cNvSpPr/>
      </dsp:nvSpPr>
      <dsp:spPr>
        <a:xfrm>
          <a:off x="0" y="3738923"/>
          <a:ext cx="6571413" cy="403199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CCF879-D20B-704A-9634-E1B943FB5468}">
      <dsp:nvSpPr>
        <dsp:cNvPr id="0" name=""/>
        <dsp:cNvSpPr/>
      </dsp:nvSpPr>
      <dsp:spPr>
        <a:xfrm>
          <a:off x="328570" y="3502763"/>
          <a:ext cx="4599989" cy="472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 dirty="0"/>
            <a:t>🧠 Overall Picture:</a:t>
          </a:r>
          <a:endParaRPr lang="en-US" sz="1600" kern="1200" dirty="0"/>
        </a:p>
      </dsp:txBody>
      <dsp:txXfrm>
        <a:off x="351627" y="3525820"/>
        <a:ext cx="4553875" cy="426206"/>
      </dsp:txXfrm>
    </dsp:sp>
    <dsp:sp modelId="{48FFAE43-F37C-D342-8C8F-C1BB8213BB2F}">
      <dsp:nvSpPr>
        <dsp:cNvPr id="0" name=""/>
        <dsp:cNvSpPr/>
      </dsp:nvSpPr>
      <dsp:spPr>
        <a:xfrm>
          <a:off x="0" y="4464683"/>
          <a:ext cx="6571413" cy="403199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9AFBF9-4ECF-A747-8433-C4D2A8BEBA28}">
      <dsp:nvSpPr>
        <dsp:cNvPr id="0" name=""/>
        <dsp:cNvSpPr/>
      </dsp:nvSpPr>
      <dsp:spPr>
        <a:xfrm>
          <a:off x="328570" y="4228523"/>
          <a:ext cx="4599989" cy="472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System works as CLI or Streamlit UI</a:t>
          </a:r>
          <a:endParaRPr lang="en-US" sz="1600" kern="1200"/>
        </a:p>
      </dsp:txBody>
      <dsp:txXfrm>
        <a:off x="351627" y="4251580"/>
        <a:ext cx="4553875" cy="426206"/>
      </dsp:txXfrm>
    </dsp:sp>
    <dsp:sp modelId="{DA32012D-AF86-8846-8041-56F611F2649B}">
      <dsp:nvSpPr>
        <dsp:cNvPr id="0" name=""/>
        <dsp:cNvSpPr/>
      </dsp:nvSpPr>
      <dsp:spPr>
        <a:xfrm>
          <a:off x="0" y="5190443"/>
          <a:ext cx="6571413" cy="403199"/>
        </a:xfrm>
        <a:prstGeom prst="rect">
          <a:avLst/>
        </a:prstGeom>
        <a:solidFill>
          <a:schemeClr val="dk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268600-680C-284C-984D-FA2087C6A08B}">
      <dsp:nvSpPr>
        <dsp:cNvPr id="0" name=""/>
        <dsp:cNvSpPr/>
      </dsp:nvSpPr>
      <dsp:spPr>
        <a:xfrm>
          <a:off x="328570" y="4954283"/>
          <a:ext cx="4599989" cy="4723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3869" tIns="0" rIns="173869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kern="1200"/>
            <a:t>Users can interact with any agent directly</a:t>
          </a:r>
          <a:endParaRPr lang="en-US" sz="1600" kern="1200"/>
        </a:p>
      </dsp:txBody>
      <dsp:txXfrm>
        <a:off x="351627" y="4977340"/>
        <a:ext cx="4553875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7T13:49:27.60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510 1 24575,'92'0'0,"0"0"0,-19 0 0,2 0 0,-2 0 0,5 0 0,-3 0 0,11 0 0,-4 0 0,-8 0 0,-1 0 0,-5 0 0,-2 0 0,-11 0 0,-2 0 0,29 0 0,-15 0 0,-9 0 0,-4 0 0,4 4 0,-3 1 0,-2 0 0,-5-1 0,-12-4 0,-8 0 0,-12 2 0,-9 5 0,-3 2 0,-3 4 0,-1 0 0,0-3 0,0 1 0,-4 0 0,-7 1 0,-16 4 0,-27 0 0,-29-2 0,28-6 0,-3 0 0,-7 1 0,0-1 0,-4-1 0,1-1 0,6 0 0,1-1 0,7 0 0,2-1 0,-32 2 0,17-1 0,8-1 0,8-3 0,4 3 0,4 1 0,0 0 0,1-2 0,1-3 0,-5 0 0,-2 0 0,-5 4 0,-3 0 0,0 4 0,-5 1 0,0-4 0,-5-1 0,5-4 0,6 0 0,11 0 0,11 0 0,9 3 0,13 5 0,14 5 0,28 10 0,29 3 0,32-2 0,-37-13 0,1-1 0,1-3 0,0-2 0,-3-1 0,0-1 0,39 1 0,-8 0 0,-6 1 0,-6 4 0,-7 1 0,-6-5 0,-5-1 0,-2-4 0,-2 0 0,-3 0 0,-5 0 0,-3 0 0,1 0 0,-3 0 0,0 0 0,-3 0 0,-3 0 0,1 0 0,-1 0 0,5 0 0,6 0 0,6 0 0,6 0 0,0 0 0,-6 0 0,-5 0 0,-7 0 0,-5 0 0,-7 0 0,-13 0 0,-70 5 0,10 0 0,-7 1 0,-24 2 0,-6 1 0,-7-1 0,-2 0 0,6-1 0,2-3 0,7-1 0,3-1 0,9 0 0,4 1 0,-30 2 0,18 0 0,16-1 0,8-4 0,4 0 0,-1 0 0,4 0 0,2 0 0,1 0 0,7 0 0,4 0 0,5 0 0,6 0 0,-1 0 0,0 0 0,-7 0 0,-5 0 0,-7 0 0,-5 0 0,10 3 0,9 5 0,14 5 0,7 7 0,8 3 0,17 3 0,20 0 0,31-5 0,23-2 0,-42-12 0,1-2 0,3 0 0,-1-2 0,-2 0 0,0-1 0,-2-1 0,0-2 0,47 1 0,-12 0 0,-14 0 0,-12 0 0,-11 0 0,-1 0 0,1 0 0,0 0 0,6 0 0,-1 0 0,0 0 0,-1 0 0,-1 0 0,1 0 0,2 3 0,2 1 0,5 2 0,-2 2 0,2-3 0,-2 3 0,-10-1 0,-7-2 0,-6 2 0,-8-3 0,-7 3 0,-13 0 0,-72-3 0,-21 2 0,9-2 0,-6 1 0,9 1 0,-1 1 0,-4 2 0,1 0 0,5-1 0,2-1 0,5-1 0,0 0 0,3-2 0,2 1 0,6-2 0,2 0 0,-1 0 0,1-1 0,-43-1 0,6-1 0,3 0 0,12 0 0,1 0 0,-1 0 0,-2 0 0,-17 0 0,-4 0 0,-5 0 0,9 0 0,20 0 0,14 0 0,16 4 0,9 0 0,6 0 0,5 3 0,3-3 0,2 0 0,-1 0 0,1 0 0,6 2 0,4 5 0,21 6 0,27 6 0,37 8 0,-24-14 0,4-2 0,8 0 0,1-2 0,0-2 0,0-3 0,-5-2 0,0-2 0,-8-1 0,-1-1 0,37 1 0,-7-3 0,-7 0 0,1 0 0,-5 0 0,-2 0 0,0 0 0,1 0 0,0 0 0,-6 0 0,-11 0 0,-11 0 0,-6 0 0,-5 0 0,-5 0 0,-4 0 0,-1 0 0,-3 0 0,3 0 0,5 0 0,0 0 0,4 0 0,1 0 0,-1 0 0,-9 0 0,-21 0 0,-25 0 0,-16 0 0,-10 4 0,-1 10 0,-6 10 0,-12 5 0,-12 3 0,-11-4 0,40-17 0,-1-2 0,-3-1 0,0-3 0,1-1 0,1-3 0,0-1 0,1 0 0,-43 0 0,1 0 0,-3 4 0,-2 5 0,46-4 0,0 0 0,1 2 0,0 0 0,-44 7 0,21-3 0,25 4 0,24-1 0,17-3 0,15-1 0,19-6 0,27-3 0,37-1 0,-28 0 0,4 0 0,6 0 0,2 0 0,3 0 0,-1 0 0,1 0 0,-1 0 0,-2 0 0,0 0 0,4 0 0,0 0 0,-1 0 0,-1 0 0,-3 0 0,-1 0 0,-3 0 0,-3 0 0,-9 0 0,-3 0 0,40 0 0,-16 0 0,-14 0 0,-7 0 0,-5 0 0,-7 0 0,-3 0 0,-8 0 0,-9 0 0,-5 0 0,-4 0 0,2 0 0,-1 0 0,0 0 0,-10 0 0,-31 0 0,-36 0 0,-35 2 0,40 2 0,-1 3 0,-2 4 0,1 2 0,0 2 0,1 1 0,3 0 0,1 0 0,3-2 0,1-4 0,-37 2 0,7-6 0,6-5 0,11-1 0,12 0 0,12 0 0,6 0 0,3 0 0,2 0 0,3 0 0,1 0 0,-1 0 0,1 0 0,1 0 0,2 0 0,0 0 0,0 0 0,-7 0 0,-1-2 0,-5-3 0,-4 1 0,-1 0 0,-6 3 0,-4-3 0,-2-1 0,-10-1 0,-1-2 0,-1 4 0,2-1 0,5 2 0,5 3 0,2 0 0,7 0 0,9 0 0,5 0 0,10 3 0,6 4 0,6 2 0,16 4 0,8 2 0,22 3 0,25 2 0,21-6 0,-34-8 0,2-2 0,2-1 0,-1-2 0,-3-1 0,-1 0 0,43 0 0,-16 2 0,-16 3 0,-11 0 0,-12-1 0,-6-2 0,-2-2 0,1 0 0,3 0 0,2 0 0,5 0 0,6 0 0,0 0 0,7 0 0,-1 0 0,6 0 0,6 0 0,5 0 0,1 0 0,-4 0 0,-6 0 0,-5 0 0,-1 0 0,-4 0 0,0 0 0,-4 0 0,0 0 0,-4 0 0,-1 0 0,-1 0 0,-5 0 0,0 0 0,-6 0 0,1 0 0,-1 0 0,0 0 0,-3 0 0,-4 0 0,-5 0 0,-6 3 0,-6 3 0,-4 5 0,-3 4 0,-4-1 0,-4-4 0,2-4 0,-1-4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7T13:49:30.22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24575,'50'0'0,"7"0"0,0 0 0,9 0 0,4 0 0,4 0 0,13 0 0,-2 0 0,-4 0 0,-5 0 0,-12 0 0,-7 0 0,-5 0 0,-9 0 0,-5 0 0,-3 0 0,-3 0 0,1 0 0,-3 0 0,-1 0 0,-4 0 0,-1 0 0,-3 0 0,1 0 0,2 0 0,-3 0 0,-1 0 0,-4 0 0,-9 0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7T13:49:53.25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7T13:49:54.137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24575,'0'0'0</inkml:trace>
</inkml:ink>
</file>

<file path=ppt/media/image1.png>
</file>

<file path=ppt/media/image2.png>
</file>

<file path=ppt/media/image3.png>
</file>

<file path=ppt/media/image4.jpg>
</file>

<file path=ppt/media/image5.png>
</file>

<file path=ppt/media/image50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93BF4C-C0E5-8342-86C4-937881B37B6B}" type="datetimeFigureOut">
              <a:rPr lang="en-US" smtClean="0"/>
              <a:t>4/7/25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B0DF24-1FCE-0644-8FCB-373A31F33D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25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0DF24-1FCE-0644-8FCB-373A31F33D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909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0DF24-1FCE-0644-8FCB-373A31F33D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30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0DF24-1FCE-0644-8FCB-373A31F33DE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851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FF81C-1FCB-4DBA-8044-F1A0FCFD45A6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89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092B3-2D87-4CDF-B84B-C46E5F5D31F7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742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69E57-47B1-47B0-B526-3153E4B1E729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368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773D-8987-489A-A650-3D6F7D5C7C38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990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150C1-1D78-4D80-810D-E9E86F6E88AB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86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9CBD8-1588-4B6B-B74D-87480DDE94C0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267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94440-721C-4D75-BD4F-4CFB3D51CDCA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21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A64-483B-4532-94FB-D8F90CB6DEE0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25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8FB39-20FB-4E2E-B861-45B709B9C3C5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240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8AC19-8BD6-476C-9770-8884373BCF00}" type="datetime1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492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F68C53-8AD1-4F09-9486-FB3406B99CFA}" type="datetime1">
              <a:rPr lang="en-US" smtClean="0"/>
              <a:t>4/7/25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75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BA543EDD-D0D2-447F-B24F-3717AF4B109D}" type="datetime1">
              <a:rPr lang="en-US" smtClean="0"/>
              <a:pPr/>
              <a:t>4/7/25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030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11" r:id="rId6"/>
    <p:sldLayoutId id="2147483706" r:id="rId7"/>
    <p:sldLayoutId id="2147483707" r:id="rId8"/>
    <p:sldLayoutId id="2147483708" r:id="rId9"/>
    <p:sldLayoutId id="2147483710" r:id="rId10"/>
    <p:sldLayoutId id="214748370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0" Type="http://schemas.openxmlformats.org/officeDocument/2006/relationships/image" Target="../media/image7.png"/><Relationship Id="rId4" Type="http://schemas.openxmlformats.org/officeDocument/2006/relationships/image" Target="../media/image5.png"/><Relationship Id="rId9" Type="http://schemas.openxmlformats.org/officeDocument/2006/relationships/customXml" Target="../ink/ink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A397E3E-B90C-4D82-BAAA-36F7AC6A45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4">
            <a:extLst>
              <a:ext uri="{FF2B5EF4-FFF2-40B4-BE49-F238E27FC236}">
                <a16:creationId xmlns:a16="http://schemas.microsoft.com/office/drawing/2014/main" id="{8CF5E676-CA04-4CED-9F1E-5026ED66E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FD1189F-9598-4281-8056-2845388D4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3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83E04E1-D74F-4ED6-972C-035F4FEC4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2B5CBEA-F125-49B6-8335-227C325B11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51A97D9-C694-4307-818B-0C5BBF413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C1D3151-5F97-4860-B56C-C98BD62CC2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DE96824-E506-4448-8704-5EC7BF7BC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13658" y="727769"/>
            <a:ext cx="6964685" cy="5402463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CF4E899-EAAC-AEF6-759A-4858E68696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13656" y="750674"/>
            <a:ext cx="7072081" cy="3437331"/>
          </a:xfrm>
        </p:spPr>
        <p:txBody>
          <a:bodyPr>
            <a:normAutofit/>
          </a:bodyPr>
          <a:lstStyle/>
          <a:p>
            <a:r>
              <a:rPr lang="en-US" sz="4000" dirty="0"/>
              <a:t>📰 News Article RAG System</a:t>
            </a:r>
            <a:br>
              <a:rPr lang="en-US" sz="4000" dirty="0"/>
            </a:br>
            <a:br>
              <a:rPr lang="en-US" sz="4000" dirty="0"/>
            </a:br>
            <a:endParaRPr lang="en-US" sz="4000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0630E28-9AA6-6593-BCD5-EBA05198D1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86765" y="4280080"/>
            <a:ext cx="6418471" cy="1758473"/>
          </a:xfrm>
        </p:spPr>
        <p:txBody>
          <a:bodyPr>
            <a:normAutofit/>
          </a:bodyPr>
          <a:lstStyle/>
          <a:p>
            <a:r>
              <a:rPr lang="en-US" sz="2000" cap="none" dirty="0"/>
              <a:t>Retrieval-Augmented Generation (RAG) using news dataset</a:t>
            </a:r>
          </a:p>
          <a:p>
            <a:endParaRPr lang="en-US" sz="2000" cap="none" dirty="0"/>
          </a:p>
          <a:p>
            <a:r>
              <a:rPr lang="en-US" sz="2000" cap="none" dirty="0"/>
              <a:t>NEVIL ITALIYA</a:t>
            </a:r>
            <a:endParaRPr lang="en-US" sz="2000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16C8D8F-10E9-4498-ABDB-0F923F8B6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7769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E8A2566-F83F-4EC9-83A9-338A70FB6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7769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3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5" name="Graphic 212">
            <a:extLst>
              <a:ext uri="{FF2B5EF4-FFF2-40B4-BE49-F238E27FC236}">
                <a16:creationId xmlns:a16="http://schemas.microsoft.com/office/drawing/2014/main" id="{5EC6B544-8C84-47A6-885D-A4F09EF5C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1E5A83E3-8A11-4492-BB6E-F5F2240316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67504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0F360028-588C-4E99-9E6F-5DE59080E3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67504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accent3"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2C95C5C-6FBD-47FF-9CA6-066193539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5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7689D596-D25D-C023-0319-DC195F222A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717" b="19413"/>
          <a:stretch/>
        </p:blipFill>
        <p:spPr>
          <a:xfrm>
            <a:off x="1" y="6528475"/>
            <a:ext cx="12191999" cy="32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773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475FA2-0237-1031-CB5B-AAFD581EE0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D72A4A-771D-4FE0-A07E-D0DAF4D6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448" y="447277"/>
            <a:ext cx="3294813" cy="5911481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BB7246-8AFD-47FC-A1F4-491E0167E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9940" y="438890"/>
            <a:ext cx="3294813" cy="591148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A6DF2E7-0906-4F1E-9B28-48B1A4D8E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3787" y="308343"/>
            <a:ext cx="3294813" cy="591148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684FEC42-F70A-4505-A5DF-EC67268FE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841" y="49924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7D10AF26-17A2-4FA8-824A-F78507AF6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841" y="49924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78EB2A-0CEC-EE9F-7F24-2BC666B0E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105985" cy="4238118"/>
          </a:xfrm>
        </p:spPr>
        <p:txBody>
          <a:bodyPr>
            <a:normAutofit/>
          </a:bodyPr>
          <a:lstStyle/>
          <a:p>
            <a:br>
              <a:rPr lang="en-CA" sz="3700" b="1" dirty="0"/>
            </a:br>
            <a:r>
              <a:rPr lang="en-CA" sz="3700" b="1" dirty="0"/>
              <a:t>🖥 Live Demo Walkthrough</a:t>
            </a:r>
            <a:br>
              <a:rPr lang="en-CA" sz="3700" b="1" dirty="0"/>
            </a:br>
            <a:endParaRPr lang="en-US" sz="37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036822-F6EB-4661-E990-67E0CE32B8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CF77146-DDEF-D6F4-BF94-C96ED055242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1229710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1865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6B45F5-7A8E-522E-F737-50B5B1245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Graphic 7" descr="Filter">
            <a:extLst>
              <a:ext uri="{FF2B5EF4-FFF2-40B4-BE49-F238E27FC236}">
                <a16:creationId xmlns:a16="http://schemas.microsoft.com/office/drawing/2014/main" id="{2AA9E3D1-991F-422B-E94B-EC709BEC73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20383" y="3104705"/>
            <a:ext cx="3217333" cy="321733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134CC3FF-7AA4-46F4-8B24-2F9383D86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5511" y="805742"/>
            <a:ext cx="3647770" cy="3193211"/>
            <a:chOff x="1674895" y="1345036"/>
            <a:chExt cx="5428610" cy="421093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75E42E8-8B96-4FF0-9DCC-7E2084C0F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8FEA8A4-ED0E-429C-884B-1599153B8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AEBFCD5-5356-4326-8D39-8235A46CD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5315" y="685805"/>
            <a:ext cx="3624947" cy="319321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352159-85B4-1E0F-AD19-66ED05208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584" y="859808"/>
            <a:ext cx="3543197" cy="2878986"/>
          </a:xfrm>
        </p:spPr>
        <p:txBody>
          <a:bodyPr>
            <a:normAutofit/>
          </a:bodyPr>
          <a:lstStyle/>
          <a:p>
            <a:pPr algn="ctr"/>
            <a:r>
              <a:rPr lang="en-CA" b="1" dirty="0"/>
              <a:t>🧠 Design Decisions</a:t>
            </a:r>
            <a:endParaRPr lang="en-US" dirty="0"/>
          </a:p>
        </p:txBody>
      </p:sp>
      <p:grpSp>
        <p:nvGrpSpPr>
          <p:cNvPr id="19" name="Graphic 4">
            <a:extLst>
              <a:ext uri="{FF2B5EF4-FFF2-40B4-BE49-F238E27FC236}">
                <a16:creationId xmlns:a16="http://schemas.microsoft.com/office/drawing/2014/main" id="{5F2AA49C-5AC0-41C7-BFAF-74B8D8293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rgbClr val="FFFFFF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8A750A0-64B5-41B2-B525-A914EB40B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8216C77-85C1-4BDC-87A8-7E7593320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71AED48-754E-41AC-9ECC-DB25976447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8005417-D297-404F-82A5-8C4393E85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7F942D6-2D0C-4894-81F0-6F81714BA4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FAD802E-9670-4B80-876B-3FF64D29A1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38AF437-0BFB-40E4-ADA0-5749919AA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8BC9C3D-CBBE-4D29-9DAC-98B3CAF39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7016629-22ED-494E-9205-594895DA9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FF3CC1E-0ED4-4599-9B4E-F057769B96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65A4B3A-F9A7-4FA6-A7F3-EA08E0BA1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83B6A14-A56D-4B95-8395-89CF53A09B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9F0868B-B193-43B6-BB1E-1FF72993EA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4" name="Graphic 4">
            <a:extLst>
              <a:ext uri="{FF2B5EF4-FFF2-40B4-BE49-F238E27FC236}">
                <a16:creationId xmlns:a16="http://schemas.microsoft.com/office/drawing/2014/main" id="{BB32367D-C4F2-49D5-A586-298C7CA821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9048" y="2335801"/>
            <a:ext cx="849365" cy="849366"/>
            <a:chOff x="5829300" y="3162300"/>
            <a:chExt cx="532256" cy="532257"/>
          </a:xfrm>
          <a:solidFill>
            <a:schemeClr val="tx1"/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1FF7EE7-ACA2-4BFF-BA75-7FAE93FBB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647462E-B5E8-4F02-A1E4-BD0380A22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412CE109-6153-414A-B2D6-C4F9C6FA2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AF530F5-D68D-4BC8-8984-F1A8B5DEB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EB69747-F9DD-4B80-B488-D5565D0BC6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3AFB787-B8A4-4269-9DA9-FF4A66030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E682D93-25A6-4D91-9A81-3F247BBEE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D5F48B5-53B4-4DA8-B929-6AFF506589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CA195A3-2A74-4D13-A1B8-24765E26B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98F1918-C39D-4713-AB21-685A94435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3592273-DEE6-42E1-B824-11D5443323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2D6F82B-B619-4D8B-85AE-0E57103BA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6246C574-90D4-412B-9444-203F7C83C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E5333-1D40-C0CB-9BA7-52EABAFE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685805"/>
            <a:ext cx="4974771" cy="553401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/>
              <a:t>Hybrid Search:</a:t>
            </a:r>
            <a:r>
              <a:rPr lang="en-CA" sz="1800" dirty="0"/>
              <a:t> Combines semantic (FAISS) + keyword (BM25)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/>
              <a:t>NER Boosting:</a:t>
            </a:r>
            <a:r>
              <a:rPr lang="en-CA" sz="1800" dirty="0"/>
              <a:t> Entities improve doc relevance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 err="1"/>
              <a:t>CrossEncoder</a:t>
            </a:r>
            <a:r>
              <a:rPr lang="en-CA" sz="1800" b="1" dirty="0"/>
              <a:t> Re-ranking:</a:t>
            </a:r>
            <a:r>
              <a:rPr lang="en-CA" sz="1800" dirty="0"/>
              <a:t> Orders final results with learned relevance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/>
              <a:t>Scraping &amp; Fallback:</a:t>
            </a:r>
            <a:r>
              <a:rPr lang="en-CA" sz="1800" dirty="0"/>
              <a:t> Uses full article if link works; else short description or page content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b="1" dirty="0"/>
              <a:t>Token Limiting:</a:t>
            </a:r>
            <a:r>
              <a:rPr lang="en-CA" sz="1800" dirty="0"/>
              <a:t> Prevents OpenAI prompt overflow</a:t>
            </a:r>
          </a:p>
          <a:p>
            <a:pPr marL="0" indent="0">
              <a:buNone/>
            </a:pPr>
            <a:endParaRPr lang="en-CA" sz="1800" b="1" dirty="0"/>
          </a:p>
          <a:p>
            <a:pPr marL="0" indent="0">
              <a:buNone/>
            </a:pPr>
            <a:r>
              <a:rPr lang="en-CA" sz="1800" b="1" dirty="0"/>
              <a:t>🧠 Summary:</a:t>
            </a:r>
            <a:endParaRPr lang="en-CA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/>
              <a:t>Carefully tuned each layer for relevance, speed, and stability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800" dirty="0"/>
              <a:t>Everything runs modularly to keep architecture clean</a:t>
            </a:r>
          </a:p>
          <a:p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CC642E-0B1E-CD9A-A942-36679E0F32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20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B245F4-5C88-6333-22C2-184B31490E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FBE80-F5BA-C0A5-EE03-035D05519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8606"/>
            <a:ext cx="10515600" cy="938117"/>
          </a:xfrm>
        </p:spPr>
        <p:txBody>
          <a:bodyPr>
            <a:norm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⚠️ Challenges &amp; Solutions</a:t>
            </a:r>
            <a:endParaRPr lang="en-US" sz="400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82BA24D-112B-A3B4-6053-4859B6FF82F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692899170"/>
              </p:ext>
            </p:extLst>
          </p:nvPr>
        </p:nvGraphicFramePr>
        <p:xfrm>
          <a:off x="838200" y="1398409"/>
          <a:ext cx="2881745" cy="4892270"/>
        </p:xfrm>
        <a:graphic>
          <a:graphicData uri="http://schemas.openxmlformats.org/drawingml/2006/table">
            <a:tbl>
              <a:tblPr/>
              <a:tblGrid>
                <a:gridCol w="2881745">
                  <a:extLst>
                    <a:ext uri="{9D8B030D-6E8A-4147-A177-3AD203B41FA5}">
                      <a16:colId xmlns:a16="http://schemas.microsoft.com/office/drawing/2014/main" val="379479376"/>
                    </a:ext>
                  </a:extLst>
                </a:gridCol>
              </a:tblGrid>
              <a:tr h="978454">
                <a:tc>
                  <a:txBody>
                    <a:bodyPr/>
                    <a:lstStyle/>
                    <a:p>
                      <a:r>
                        <a:rPr lang="en-CA" b="1" dirty="0"/>
                        <a:t>Challenge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47434"/>
                  </a:ext>
                </a:extLst>
              </a:tr>
              <a:tr h="978454">
                <a:tc>
                  <a:txBody>
                    <a:bodyPr/>
                    <a:lstStyle/>
                    <a:p>
                      <a:r>
                        <a:rPr lang="en-CA" b="1" dirty="0"/>
                        <a:t>Long LLM prompts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7194975"/>
                  </a:ext>
                </a:extLst>
              </a:tr>
              <a:tr h="978454">
                <a:tc>
                  <a:txBody>
                    <a:bodyPr/>
                    <a:lstStyle/>
                    <a:p>
                      <a:r>
                        <a:rPr lang="en-CA" b="1" dirty="0"/>
                        <a:t>Bad article links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8549848"/>
                  </a:ext>
                </a:extLst>
              </a:tr>
              <a:tr h="978454">
                <a:tc>
                  <a:txBody>
                    <a:bodyPr/>
                    <a:lstStyle/>
                    <a:p>
                      <a:r>
                        <a:rPr lang="en-CA" b="1" dirty="0"/>
                        <a:t>Slow scraping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477627"/>
                  </a:ext>
                </a:extLst>
              </a:tr>
              <a:tr h="978454">
                <a:tc>
                  <a:txBody>
                    <a:bodyPr/>
                    <a:lstStyle/>
                    <a:p>
                      <a:r>
                        <a:rPr lang="en-CA" b="1" dirty="0"/>
                        <a:t>Inconsistent retrieval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402146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7A6B35A-AD0C-4C20-F231-8A433565C7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  <p:graphicFrame>
        <p:nvGraphicFramePr>
          <p:cNvPr id="10" name="Content Placeholder 4">
            <a:extLst>
              <a:ext uri="{FF2B5EF4-FFF2-40B4-BE49-F238E27FC236}">
                <a16:creationId xmlns:a16="http://schemas.microsoft.com/office/drawing/2014/main" id="{395AE1D9-2E01-E4D8-5AD1-24B0EABC1C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5632158"/>
              </p:ext>
            </p:extLst>
          </p:nvPr>
        </p:nvGraphicFramePr>
        <p:xfrm>
          <a:off x="3719946" y="1398409"/>
          <a:ext cx="7959436" cy="4892270"/>
        </p:xfrm>
        <a:graphic>
          <a:graphicData uri="http://schemas.openxmlformats.org/drawingml/2006/table">
            <a:tbl>
              <a:tblPr/>
              <a:tblGrid>
                <a:gridCol w="7959436">
                  <a:extLst>
                    <a:ext uri="{9D8B030D-6E8A-4147-A177-3AD203B41FA5}">
                      <a16:colId xmlns:a16="http://schemas.microsoft.com/office/drawing/2014/main" val="379479376"/>
                    </a:ext>
                  </a:extLst>
                </a:gridCol>
              </a:tblGrid>
              <a:tr h="978454">
                <a:tc>
                  <a:txBody>
                    <a:bodyPr/>
                    <a:lstStyle/>
                    <a:p>
                      <a:r>
                        <a:rPr kumimoji="0" lang="en-CA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ource Sans Pro" panose="020B0503030403020204" pitchFamily="34" charset="0"/>
                          <a:ea typeface="+mn-ea"/>
                          <a:cs typeface="+mn-cs"/>
                        </a:rPr>
                        <a:t>Solution</a:t>
                      </a:r>
                      <a:endParaRPr lang="en-CA" b="1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47434"/>
                  </a:ext>
                </a:extLst>
              </a:tr>
              <a:tr h="978454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CA" dirty="0"/>
                        <a:t>Implemented token-aware trimming using </a:t>
                      </a:r>
                      <a:r>
                        <a:rPr lang="en-CA" dirty="0" err="1"/>
                        <a:t>tiktoken</a:t>
                      </a:r>
                      <a:r>
                        <a:rPr lang="en-CA" dirty="0"/>
                        <a:t> to avoid cutoff errors</a:t>
                      </a:r>
                      <a:endParaRPr kumimoji="0" lang="en-CA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7194975"/>
                  </a:ext>
                </a:extLst>
              </a:tr>
              <a:tr h="978454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CA" dirty="0"/>
                        <a:t>Built a multi-layer fallback: scrape ➝ short description ➝ text snippet</a:t>
                      </a:r>
                      <a:endParaRPr kumimoji="0" lang="en-CA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8549848"/>
                  </a:ext>
                </a:extLst>
              </a:tr>
              <a:tr h="978454">
                <a:tc>
                  <a:txBody>
                    <a:bodyPr/>
                    <a:lstStyle/>
                    <a:p>
                      <a:r>
                        <a:rPr lang="en-CA" dirty="0"/>
                        <a:t>Added in-memory caching to reduce repeated HTTP requests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477627"/>
                  </a:ext>
                </a:extLst>
              </a:tr>
              <a:tr h="978454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CA" dirty="0"/>
                        <a:t>Used named entity boosting + </a:t>
                      </a:r>
                      <a:r>
                        <a:rPr lang="en-CA" dirty="0" err="1"/>
                        <a:t>CrossEncoder</a:t>
                      </a:r>
                      <a:r>
                        <a:rPr lang="en-CA" dirty="0"/>
                        <a:t> reranking to improve accuracy</a:t>
                      </a:r>
                      <a:endParaRPr kumimoji="0" lang="en-CA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402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9053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EB278-626D-02DD-FB11-5E83D727C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⚠️ Challenges &amp; Solutions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2A9CBE5-5959-3690-7804-7B22D30CF6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981178"/>
              </p:ext>
            </p:extLst>
          </p:nvPr>
        </p:nvGraphicFramePr>
        <p:xfrm>
          <a:off x="838200" y="1690687"/>
          <a:ext cx="2881745" cy="4599992"/>
        </p:xfrm>
        <a:graphic>
          <a:graphicData uri="http://schemas.openxmlformats.org/drawingml/2006/table">
            <a:tbl>
              <a:tblPr/>
              <a:tblGrid>
                <a:gridCol w="2881745">
                  <a:extLst>
                    <a:ext uri="{9D8B030D-6E8A-4147-A177-3AD203B41FA5}">
                      <a16:colId xmlns:a16="http://schemas.microsoft.com/office/drawing/2014/main" val="379479376"/>
                    </a:ext>
                  </a:extLst>
                </a:gridCol>
              </a:tblGrid>
              <a:tr h="1149998">
                <a:tc>
                  <a:txBody>
                    <a:bodyPr/>
                    <a:lstStyle/>
                    <a:p>
                      <a:r>
                        <a:rPr lang="en-CA" b="1" dirty="0"/>
                        <a:t>Challenge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47434"/>
                  </a:ext>
                </a:extLst>
              </a:tr>
              <a:tr h="1149998">
                <a:tc>
                  <a:txBody>
                    <a:bodyPr/>
                    <a:lstStyle/>
                    <a:p>
                      <a:r>
                        <a:rPr lang="en-CA" b="1" dirty="0"/>
                        <a:t>Large dataset size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7194975"/>
                  </a:ext>
                </a:extLst>
              </a:tr>
              <a:tr h="1149998">
                <a:tc>
                  <a:txBody>
                    <a:bodyPr/>
                    <a:lstStyle/>
                    <a:p>
                      <a:r>
                        <a:rPr lang="en-CA" b="1" dirty="0"/>
                        <a:t>Summarization drift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477627"/>
                  </a:ext>
                </a:extLst>
              </a:tr>
              <a:tr h="1149998">
                <a:tc>
                  <a:txBody>
                    <a:bodyPr/>
                    <a:lstStyle/>
                    <a:p>
                      <a:r>
                        <a:rPr lang="en-CA" b="1" dirty="0"/>
                        <a:t>Latency during generation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402146"/>
                  </a:ext>
                </a:extLst>
              </a:tr>
            </a:tbl>
          </a:graphicData>
        </a:graphic>
      </p:graphicFrame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D216246A-01F5-A907-2278-5B769EF0FA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27582524"/>
              </p:ext>
            </p:extLst>
          </p:nvPr>
        </p:nvGraphicFramePr>
        <p:xfrm>
          <a:off x="3976254" y="1669917"/>
          <a:ext cx="7959436" cy="4599992"/>
        </p:xfrm>
        <a:graphic>
          <a:graphicData uri="http://schemas.openxmlformats.org/drawingml/2006/table">
            <a:tbl>
              <a:tblPr/>
              <a:tblGrid>
                <a:gridCol w="7959436">
                  <a:extLst>
                    <a:ext uri="{9D8B030D-6E8A-4147-A177-3AD203B41FA5}">
                      <a16:colId xmlns:a16="http://schemas.microsoft.com/office/drawing/2014/main" val="379479376"/>
                    </a:ext>
                  </a:extLst>
                </a:gridCol>
              </a:tblGrid>
              <a:tr h="1149998">
                <a:tc>
                  <a:txBody>
                    <a:bodyPr/>
                    <a:lstStyle/>
                    <a:p>
                      <a:r>
                        <a:rPr kumimoji="0" lang="en-CA" sz="18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Source Sans Pro" panose="020B0503030403020204" pitchFamily="34" charset="0"/>
                          <a:ea typeface="+mn-ea"/>
                          <a:cs typeface="+mn-cs"/>
                        </a:rPr>
                        <a:t>Solution</a:t>
                      </a:r>
                      <a:endParaRPr lang="en-CA" b="1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6047434"/>
                  </a:ext>
                </a:extLst>
              </a:tr>
              <a:tr h="114999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CA" dirty="0"/>
                        <a:t>Filtered out noisy/short entries, kept only structured, relevant articles</a:t>
                      </a:r>
                      <a:endParaRPr kumimoji="0" lang="en-CA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97194975"/>
                  </a:ext>
                </a:extLst>
              </a:tr>
              <a:tr h="1149998">
                <a:tc>
                  <a:txBody>
                    <a:bodyPr/>
                    <a:lstStyle/>
                    <a:p>
                      <a:r>
                        <a:rPr lang="en-CA" dirty="0"/>
                        <a:t>Added in-memory caching to reduce repeated HTTP requests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477627"/>
                  </a:ext>
                </a:extLst>
              </a:tr>
              <a:tr h="1149998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CA" dirty="0"/>
                        <a:t>Used named entity boosting + </a:t>
                      </a:r>
                      <a:r>
                        <a:rPr lang="en-CA" dirty="0" err="1"/>
                        <a:t>CrossEncoder</a:t>
                      </a:r>
                      <a:r>
                        <a:rPr lang="en-CA" dirty="0"/>
                        <a:t> reranking to improve accuracy</a:t>
                      </a:r>
                      <a:endParaRPr kumimoji="0" lang="en-CA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402146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4E8DA743-F538-8C92-E97F-934727A3EF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63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731DD84-3A10-9710-1434-4BE31049F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🧰 Future Work</a:t>
            </a:r>
            <a:endParaRPr lang="en-US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D19B9702-5041-DCED-059D-0693D08C8E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496786"/>
              </p:ext>
            </p:extLst>
          </p:nvPr>
        </p:nvGraphicFramePr>
        <p:xfrm>
          <a:off x="838200" y="1690687"/>
          <a:ext cx="11008057" cy="4174284"/>
        </p:xfrm>
        <a:graphic>
          <a:graphicData uri="http://schemas.openxmlformats.org/drawingml/2006/table">
            <a:tbl>
              <a:tblPr/>
              <a:tblGrid>
                <a:gridCol w="1594180">
                  <a:extLst>
                    <a:ext uri="{9D8B030D-6E8A-4147-A177-3AD203B41FA5}">
                      <a16:colId xmlns:a16="http://schemas.microsoft.com/office/drawing/2014/main" val="2031993576"/>
                    </a:ext>
                  </a:extLst>
                </a:gridCol>
                <a:gridCol w="2671883">
                  <a:extLst>
                    <a:ext uri="{9D8B030D-6E8A-4147-A177-3AD203B41FA5}">
                      <a16:colId xmlns:a16="http://schemas.microsoft.com/office/drawing/2014/main" val="2397506831"/>
                    </a:ext>
                  </a:extLst>
                </a:gridCol>
                <a:gridCol w="6741994">
                  <a:extLst>
                    <a:ext uri="{9D8B030D-6E8A-4147-A177-3AD203B41FA5}">
                      <a16:colId xmlns:a16="http://schemas.microsoft.com/office/drawing/2014/main" val="2746754128"/>
                    </a:ext>
                  </a:extLst>
                </a:gridCol>
              </a:tblGrid>
              <a:tr h="547546">
                <a:tc>
                  <a:txBody>
                    <a:bodyPr/>
                    <a:lstStyle/>
                    <a:p>
                      <a:r>
                        <a:rPr lang="en-CA" b="1" dirty="0"/>
                        <a:t>Area</a:t>
                      </a:r>
                      <a:endParaRPr lang="en-CA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b="1"/>
                        <a:t>Next-Gen Tool</a:t>
                      </a:r>
                      <a:endParaRPr lang="en-CA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b="1" dirty="0"/>
                        <a:t>Why / Benefit</a:t>
                      </a:r>
                      <a:endParaRPr lang="en-CA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9944125"/>
                  </a:ext>
                </a:extLst>
              </a:tr>
              <a:tr h="768718">
                <a:tc>
                  <a:txBody>
                    <a:bodyPr/>
                    <a:lstStyle/>
                    <a:p>
                      <a:r>
                        <a:rPr lang="en-CA" b="1"/>
                        <a:t>Embeddings</a:t>
                      </a:r>
                      <a:endParaRPr lang="en-CA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BGE-large / e5-large/ </a:t>
                      </a:r>
                      <a:r>
                        <a:rPr lang="en-CA" dirty="0" err="1"/>
                        <a:t>Openai</a:t>
                      </a:r>
                      <a:r>
                        <a:rPr lang="en-CA" dirty="0"/>
                        <a:t> Embeddings API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/>
                        <a:t>Higher-quality embeddings improve semantic recall and context alignment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027944"/>
                  </a:ext>
                </a:extLst>
              </a:tr>
              <a:tr h="768718">
                <a:tc>
                  <a:txBody>
                    <a:bodyPr/>
                    <a:lstStyle/>
                    <a:p>
                      <a:r>
                        <a:rPr lang="en-CA" b="1"/>
                        <a:t>Re-ranking</a:t>
                      </a:r>
                      <a:endParaRPr lang="en-CA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/>
                        <a:t>BGE-Reranker / Mistral-Reranker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/>
                        <a:t>Boosts retrieval precision with smarter top-k ranking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16334066"/>
                  </a:ext>
                </a:extLst>
              </a:tr>
              <a:tr h="660292">
                <a:tc>
                  <a:txBody>
                    <a:bodyPr/>
                    <a:lstStyle/>
                    <a:p>
                      <a:r>
                        <a:rPr lang="en-CA" b="1"/>
                        <a:t>Vector DB</a:t>
                      </a:r>
                      <a:endParaRPr lang="en-CA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dirty="0" err="1"/>
                        <a:t>Qdrant</a:t>
                      </a:r>
                      <a:r>
                        <a:rPr lang="en-CA" dirty="0"/>
                        <a:t>, Pinecone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Scalable, persistent, supports filtering and metadata-rich queries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2181381"/>
                  </a:ext>
                </a:extLst>
              </a:tr>
              <a:tr h="768718">
                <a:tc>
                  <a:txBody>
                    <a:bodyPr/>
                    <a:lstStyle/>
                    <a:p>
                      <a:r>
                        <a:rPr lang="en-CA" b="1"/>
                        <a:t>LLM</a:t>
                      </a:r>
                      <a:endParaRPr lang="en-CA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/>
                        <a:t>GPT-4-turbo, Claude 3 Opus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/>
                        <a:t>More factual, fluent, and context-aware — improves summary and post generation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0831035"/>
                  </a:ext>
                </a:extLst>
              </a:tr>
              <a:tr h="660292">
                <a:tc>
                  <a:txBody>
                    <a:bodyPr/>
                    <a:lstStyle/>
                    <a:p>
                      <a:r>
                        <a:rPr lang="en-CA" b="1"/>
                        <a:t>Framework</a:t>
                      </a:r>
                      <a:endParaRPr lang="en-CA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/>
                        <a:t>LlamaIndex, Haystack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Modular control over retrieval, indexing, and chunking logic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0460124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62043EF9-654C-00E9-D0DB-22E96209CD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505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CE036-DB42-7512-5EA5-EFDB6E9F3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 b="1" dirty="0"/>
            </a:br>
            <a:r>
              <a:rPr lang="en-CA" b="1" dirty="0"/>
              <a:t>🙏 Thank You / Q&amp;A</a:t>
            </a:r>
            <a:br>
              <a:rPr lang="en-CA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D21CF-AE5F-8FBD-C8A2-24C105A73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7578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r>
              <a:rPr lang="en-CA" b="1" dirty="0"/>
              <a:t>🧠 Summary:</a:t>
            </a: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Complete, end-to-end RAG system with LinkedIn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Ready for demo, deployment, or further research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GitHub: https://</a:t>
            </a:r>
            <a:r>
              <a:rPr lang="en-CA" dirty="0" err="1"/>
              <a:t>github.com</a:t>
            </a:r>
            <a:r>
              <a:rPr lang="en-CA" dirty="0"/>
              <a:t>/nevil-06/Jonas-Assessment-Project1</a:t>
            </a:r>
          </a:p>
          <a:p>
            <a:r>
              <a:rPr lang="en-CA" dirty="0"/>
              <a:t>Email: italiya5@uwindsor.ca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938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5F17139-31EE-46AC-B04F-DBBD852DD6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D72A4A-771D-4FE0-A07E-D0DAF4D69C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448" y="447277"/>
            <a:ext cx="3294813" cy="5911481"/>
          </a:xfrm>
          <a:prstGeom prst="rect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BB7246-8AFD-47FC-A1F4-491E0167E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9940" y="438890"/>
            <a:ext cx="3294813" cy="591148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A6DF2E7-0906-4F1E-9B28-48B1A4D8E0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3787" y="308343"/>
            <a:ext cx="3294813" cy="591148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684FEC42-F70A-4505-A5DF-EC67268FE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841" y="49924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0" name="Graphic 212">
            <a:extLst>
              <a:ext uri="{FF2B5EF4-FFF2-40B4-BE49-F238E27FC236}">
                <a16:creationId xmlns:a16="http://schemas.microsoft.com/office/drawing/2014/main" id="{7D10AF26-17A2-4FA8-824A-F78507AF6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841" y="49924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984DB4-3655-89A1-BDD7-77293304C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697"/>
            <a:ext cx="3105985" cy="4238118"/>
          </a:xfrm>
        </p:spPr>
        <p:txBody>
          <a:bodyPr>
            <a:normAutofit/>
          </a:bodyPr>
          <a:lstStyle/>
          <a:p>
            <a:r>
              <a:rPr lang="en-US" b="1" dirty="0"/>
              <a:t>AGENDA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880C76-7CA9-6082-BFA5-B5F6125EE4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742722CF-3C6A-3196-5D28-0E6559847D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5627886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02853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E0E9B1DB-5C91-41C9-8C0D-C2CD3D570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2224B8-FCE1-4A12-84A7-B674B2B9E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542" y="1264801"/>
            <a:ext cx="4892216" cy="4511751"/>
          </a:xfrm>
          <a:prstGeom prst="rect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1E366A2-885B-4E10-A479-4A650E4C6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59" y="1173124"/>
            <a:ext cx="4892216" cy="4511751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B884AC-1818-B072-0922-A8ABC2C2E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7" y="1264801"/>
            <a:ext cx="4114571" cy="4296387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SYSTEM OVERVIEW</a:t>
            </a:r>
          </a:p>
        </p:txBody>
      </p:sp>
      <p:sp>
        <p:nvSpPr>
          <p:cNvPr id="21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3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CAB71-7287-AD36-5B9F-AB33C7524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401247"/>
            <a:ext cx="5217173" cy="558581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A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CA" sz="2000" dirty="0"/>
              <a:t>News overload makes it hard to stay updated efficiently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dirty="0"/>
              <a:t>Professionals need short, reliable summaries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dirty="0"/>
              <a:t>LinkedIn creators want well-written posts from real-time topics</a:t>
            </a:r>
          </a:p>
          <a:p>
            <a:pPr marL="0" indent="0">
              <a:buNone/>
            </a:pPr>
            <a:endParaRPr lang="en-CA" sz="2000" b="1" dirty="0"/>
          </a:p>
          <a:p>
            <a:pPr marL="0" indent="0">
              <a:buNone/>
            </a:pPr>
            <a:r>
              <a:rPr lang="en-CA" sz="2000" b="1" dirty="0"/>
              <a:t>🧠 Summary:</a:t>
            </a:r>
            <a:endParaRPr lang="en-CA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CA" sz="2000" dirty="0"/>
              <a:t>We solve both problems: retrieve and summarize news, then convert it into shareable posts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2000" dirty="0"/>
              <a:t>Automates a real use case using AI + retrieval</a:t>
            </a:r>
          </a:p>
          <a:p>
            <a:endParaRPr lang="en-US" sz="2000" dirty="0"/>
          </a:p>
        </p:txBody>
      </p:sp>
      <p:grpSp>
        <p:nvGrpSpPr>
          <p:cNvPr id="29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5DAF046-E562-904C-D3E4-C24985ECFB7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485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07" name="Rectangle 13506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509" name="Group 13508">
            <a:extLst>
              <a:ext uri="{FF2B5EF4-FFF2-40B4-BE49-F238E27FC236}">
                <a16:creationId xmlns:a16="http://schemas.microsoft.com/office/drawing/2014/main" id="{2A638C7D-9088-41A9-88A0-7357157BC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31180" y="1109243"/>
            <a:ext cx="4842710" cy="4842710"/>
            <a:chOff x="1881974" y="1174396"/>
            <a:chExt cx="5290997" cy="5290997"/>
          </a:xfrm>
        </p:grpSpPr>
        <p:sp>
          <p:nvSpPr>
            <p:cNvPr id="13510" name="Oval 13509">
              <a:extLst>
                <a:ext uri="{FF2B5EF4-FFF2-40B4-BE49-F238E27FC236}">
                  <a16:creationId xmlns:a16="http://schemas.microsoft.com/office/drawing/2014/main" id="{9714B173-1D32-4BBC-A685-1F5D257AB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11" name="Oval 13510">
              <a:extLst>
                <a:ext uri="{FF2B5EF4-FFF2-40B4-BE49-F238E27FC236}">
                  <a16:creationId xmlns:a16="http://schemas.microsoft.com/office/drawing/2014/main" id="{BEF82DD1-2343-4F41-B6A7-A6489A713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13513" name="Oval 13512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0270" y="1095407"/>
            <a:ext cx="4754948" cy="4754948"/>
          </a:xfrm>
          <a:prstGeom prst="ellipse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8776CD-F0C6-698C-2D1B-B33C5E30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0783" y="264806"/>
            <a:ext cx="7701042" cy="886379"/>
          </a:xfrm>
        </p:spPr>
        <p:txBody>
          <a:bodyPr>
            <a:noAutofit/>
          </a:bodyPr>
          <a:lstStyle/>
          <a:p>
            <a:br>
              <a:rPr lang="en-CA" sz="4000" b="1" dirty="0"/>
            </a:br>
            <a:r>
              <a:rPr lang="en-CA" sz="4000" b="1" dirty="0"/>
              <a:t>📚 DATASET &amp; PREPROCESSING</a:t>
            </a:r>
            <a:br>
              <a:rPr lang="en-CA" sz="4000" b="1" dirty="0"/>
            </a:br>
            <a:endParaRPr lang="en-US" sz="4000" b="1" dirty="0"/>
          </a:p>
        </p:txBody>
      </p:sp>
      <p:grpSp>
        <p:nvGrpSpPr>
          <p:cNvPr id="13515" name="Group 13514">
            <a:extLst>
              <a:ext uri="{FF2B5EF4-FFF2-40B4-BE49-F238E27FC236}">
                <a16:creationId xmlns:a16="http://schemas.microsoft.com/office/drawing/2014/main" id="{3F219210-B16A-47B6-9AA8-207DAFF37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tx1"/>
          </a:solidFill>
        </p:grpSpPr>
        <p:sp>
          <p:nvSpPr>
            <p:cNvPr id="13516" name="Freeform: Shape 13515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517" name="Freeform: Shape 13516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13314" name="Picture 2">
            <a:extLst>
              <a:ext uri="{FF2B5EF4-FFF2-40B4-BE49-F238E27FC236}">
                <a16:creationId xmlns:a16="http://schemas.microsoft.com/office/drawing/2014/main" id="{FAC3F266-FE29-CC5C-FA1A-B1CB085EDA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54" t="15073" r="29130" b="13817"/>
          <a:stretch/>
        </p:blipFill>
        <p:spPr bwMode="auto">
          <a:xfrm>
            <a:off x="2498044" y="1864214"/>
            <a:ext cx="1519399" cy="3217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519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3520" name="Freeform: Shape 13519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1" name="Freeform: Shape 13520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2" name="Freeform: Shape 13521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3" name="Freeform: Shape 13522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4" name="Freeform: Shape 13523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128DE5-DE44-22F5-459D-B9959CB94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016005"/>
            <a:ext cx="5217173" cy="5354079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CA" sz="500" b="1" dirty="0"/>
          </a:p>
          <a:p>
            <a:pPr marL="0" indent="0">
              <a:buNone/>
            </a:pPr>
            <a:r>
              <a:rPr lang="en-CA" sz="1500" b="1" dirty="0"/>
              <a:t>📦 Dataset: Kaggle News Category Dataset</a:t>
            </a:r>
          </a:p>
          <a:p>
            <a:r>
              <a:rPr lang="en-CA" sz="1500" b="1" dirty="0"/>
              <a:t>~200,000 news articles from HuffPost</a:t>
            </a:r>
          </a:p>
          <a:p>
            <a:r>
              <a:rPr lang="en-CA" sz="1500" b="1" dirty="0"/>
              <a:t>Fields used: headline, </a:t>
            </a:r>
            <a:r>
              <a:rPr lang="en-CA" sz="1500" b="1" dirty="0" err="1"/>
              <a:t>short_description</a:t>
            </a:r>
            <a:r>
              <a:rPr lang="en-CA" sz="1500" b="1" dirty="0"/>
              <a:t>, category, link</a:t>
            </a:r>
          </a:p>
          <a:p>
            <a:pPr marL="0" indent="0">
              <a:buNone/>
            </a:pPr>
            <a:endParaRPr lang="en-CA" sz="500" b="1" dirty="0"/>
          </a:p>
          <a:p>
            <a:pPr marL="0" indent="0">
              <a:buNone/>
            </a:pPr>
            <a:r>
              <a:rPr lang="en-CA" sz="1500" b="1" dirty="0"/>
              <a:t>🧹 Preprocessing Pipeline</a:t>
            </a:r>
          </a:p>
          <a:p>
            <a:r>
              <a:rPr lang="en-CA" sz="1500" b="1" dirty="0"/>
              <a:t>Unicode normalization, whitespace cleanup</a:t>
            </a:r>
          </a:p>
          <a:p>
            <a:r>
              <a:rPr lang="en-CA" sz="1500" b="1" dirty="0"/>
              <a:t>Generated structured field for embedding:</a:t>
            </a:r>
          </a:p>
          <a:p>
            <a:pPr marL="0" indent="0">
              <a:buNone/>
            </a:pPr>
            <a:r>
              <a:rPr lang="en-CA" sz="1500" b="1" dirty="0"/>
              <a:t>	→ "Headline\</a:t>
            </a:r>
            <a:r>
              <a:rPr lang="en-CA" sz="1500" b="1" dirty="0" err="1"/>
              <a:t>nCategory</a:t>
            </a:r>
            <a:r>
              <a:rPr lang="en-CA" sz="1500" b="1" dirty="0"/>
              <a:t>\</a:t>
            </a:r>
            <a:r>
              <a:rPr lang="en-CA" sz="1500" b="1" dirty="0" err="1"/>
              <a:t>nSummary</a:t>
            </a:r>
            <a:r>
              <a:rPr lang="en-CA" sz="1500" b="1" dirty="0"/>
              <a:t>"</a:t>
            </a:r>
          </a:p>
          <a:p>
            <a:r>
              <a:rPr lang="en-CA" sz="1500" b="1" dirty="0"/>
              <a:t>Removed empty/short entries (&lt; 5 words)</a:t>
            </a:r>
          </a:p>
          <a:p>
            <a:r>
              <a:rPr lang="en-CA" sz="1500" b="1" dirty="0"/>
              <a:t>Assigned unique ID to each row</a:t>
            </a:r>
          </a:p>
          <a:p>
            <a:r>
              <a:rPr lang="en-CA" sz="1500" b="1" dirty="0"/>
              <a:t>Output: </a:t>
            </a:r>
            <a:r>
              <a:rPr lang="en-CA" sz="1500" b="1" dirty="0" err="1"/>
              <a:t>cleaned_news_final.csv</a:t>
            </a:r>
            <a:endParaRPr lang="en-CA" sz="1500" b="1" dirty="0"/>
          </a:p>
          <a:p>
            <a:pPr marL="0" indent="0">
              <a:buNone/>
            </a:pPr>
            <a:endParaRPr lang="en-CA" sz="500" b="1" dirty="0"/>
          </a:p>
          <a:p>
            <a:pPr marL="0" indent="0">
              <a:buNone/>
            </a:pPr>
            <a:r>
              <a:rPr lang="en-CA" sz="1500" b="1" dirty="0"/>
              <a:t>🧠 Key Takeaways:</a:t>
            </a:r>
            <a:endParaRPr lang="en-CA" sz="1500" dirty="0"/>
          </a:p>
          <a:p>
            <a:pPr>
              <a:buFont typeface="Arial" panose="020B0604020202020204" pitchFamily="34" charset="0"/>
              <a:buChar char="•"/>
            </a:pPr>
            <a:r>
              <a:rPr lang="en-CA" sz="1500" dirty="0"/>
              <a:t>We transformed unstructured news into a clean, searchable knowledge base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sz="1500" dirty="0"/>
              <a:t>Output: </a:t>
            </a:r>
            <a:r>
              <a:rPr lang="en-CA" sz="1500" dirty="0" err="1"/>
              <a:t>cleaned_news_final.csv</a:t>
            </a:r>
            <a:r>
              <a:rPr lang="en-CA" sz="1500" dirty="0"/>
              <a:t> used for vector search</a:t>
            </a:r>
            <a:endParaRPr lang="en-US" sz="1500" dirty="0"/>
          </a:p>
          <a:p>
            <a:endParaRPr lang="en-US" sz="15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1BF5B7-A8CF-2EC9-553A-80C083521C1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505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9576" y="598706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D6BF779-0B8C-4CC2-9268-9506AD0C5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24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97C335C-9A73-925F-9720-1827AC547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119" y="810623"/>
            <a:ext cx="4894428" cy="3570162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2400" b="1" cap="all" spc="1500">
                <a:ea typeface="Source Sans Pro SemiBold" panose="020B0603030403020204" pitchFamily="34" charset="0"/>
              </a:rPr>
            </a:br>
            <a:r>
              <a:rPr lang="en-US" sz="2400" b="1" cap="all" spc="1500">
                <a:ea typeface="Source Sans Pro SemiBold" panose="020B0603030403020204" pitchFamily="34" charset="0"/>
              </a:rPr>
              <a:t>SYSTEM ARCHITECTURE</a:t>
            </a:r>
            <a:br>
              <a:rPr lang="en-US" sz="2400" b="1" cap="all" spc="1500">
                <a:ea typeface="Source Sans Pro SemiBold" panose="020B0603030403020204" pitchFamily="34" charset="0"/>
              </a:rPr>
            </a:br>
            <a:endParaRPr lang="en-US" sz="2400" b="1" cap="all" spc="1500">
              <a:ea typeface="Source Sans Pro SemiBold" panose="020B0603030403020204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2EBBF56-923D-48A7-9F8F-86E33CFA3E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81655" y="673020"/>
            <a:ext cx="4833902" cy="5683329"/>
            <a:chOff x="1674895" y="1345036"/>
            <a:chExt cx="5428610" cy="421093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6D5794E-BC9E-4A8A-BB29-9A32C8F26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rgbClr val="FFFFFF"/>
            </a:solidFill>
            <a:ln w="2857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16175AF-13E0-4D14-8638-11BBE8359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895" y="1345036"/>
              <a:ext cx="5428610" cy="4210939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258443E-B333-44F4-8D49-1EAB1C1A4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50256" y="596822"/>
            <a:ext cx="4833901" cy="5653877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aphic 185">
            <a:extLst>
              <a:ext uri="{FF2B5EF4-FFF2-40B4-BE49-F238E27FC236}">
                <a16:creationId xmlns:a16="http://schemas.microsoft.com/office/drawing/2014/main" id="{FB9739EB-7F66-433D-841F-AB3CD18700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3427" y="1159624"/>
            <a:ext cx="1054466" cy="469689"/>
            <a:chOff x="9841624" y="4115729"/>
            <a:chExt cx="602169" cy="268223"/>
          </a:xfrm>
          <a:solidFill>
            <a:schemeClr val="tx1"/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04F2BBD-A005-4DCB-9566-F2351050B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B00DEC7-198B-49D1-98FD-018F3ECFC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14DFC82-B3B3-468E-91B3-1302CFC684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D3250EFE-214E-4B8E-AF96-036A514FF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D058EBE-D4A5-4C43-B170-6A451F87A7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" name="Picture 2" descr="A diagram of a social media network&#10;&#10;AI-generated content may be incorrect.">
            <a:extLst>
              <a:ext uri="{FF2B5EF4-FFF2-40B4-BE49-F238E27FC236}">
                <a16:creationId xmlns:a16="http://schemas.microsoft.com/office/drawing/2014/main" id="{3E39DEB4-53CE-65A4-2799-58F979FAF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292" y="673020"/>
            <a:ext cx="4174993" cy="5511960"/>
          </a:xfrm>
          <a:prstGeom prst="rect">
            <a:avLst/>
          </a:prstGeom>
          <a:ln w="28575">
            <a:noFill/>
          </a:ln>
        </p:spPr>
      </p:pic>
      <p:sp>
        <p:nvSpPr>
          <p:cNvPr id="34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6" name="Graphic 212">
            <a:extLst>
              <a:ext uri="{FF2B5EF4-FFF2-40B4-BE49-F238E27FC236}">
                <a16:creationId xmlns:a16="http://schemas.microsoft.com/office/drawing/2014/main" id="{EB8560A9-B281-46EB-A304-1E4A5A00D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24285" y="1286612"/>
            <a:ext cx="891445" cy="89144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67882DD-56E8-460E-99D5-86E71982D5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1256" y="5416520"/>
            <a:ext cx="419129" cy="419129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761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EE06D-DCDF-EFC4-50C2-7ED2AA123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0789C-3FF9-1F80-5C39-8EB80879F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1143"/>
            <a:ext cx="10515600" cy="867327"/>
          </a:xfrm>
        </p:spPr>
        <p:txBody>
          <a:bodyPr>
            <a:normAutofit fontScale="90000"/>
          </a:bodyPr>
          <a:lstStyle/>
          <a:p>
            <a:br>
              <a:rPr lang="en-CA" b="1" dirty="0"/>
            </a:br>
            <a:r>
              <a:rPr lang="en-CA" b="1" dirty="0"/>
              <a:t>SYSTEM ARCHITECTURE</a:t>
            </a:r>
            <a:br>
              <a:rPr lang="en-CA" b="1" dirty="0"/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DBE27-F8AD-7766-32E9-D940CF0D6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2452"/>
            <a:ext cx="10515600" cy="5058229"/>
          </a:xfrm>
        </p:spPr>
        <p:txBody>
          <a:bodyPr/>
          <a:lstStyle/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endParaRPr lang="en-CA" b="1" dirty="0"/>
          </a:p>
          <a:p>
            <a:pPr marL="0" indent="0">
              <a:buNone/>
            </a:pPr>
            <a:r>
              <a:rPr lang="en-CA" b="1" dirty="0"/>
              <a:t>🧠 System in a Nutshell:</a:t>
            </a:r>
            <a:endParaRPr lang="en-CA" dirty="0"/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Query flows through retrieval pipeline and LLM summarizer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Agents help route between workflows (summary-only, post-only, both)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Retrieval system uses hybrid techniques + reranking for best results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FAB158-E962-60CF-E810-7B809E07FF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73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93D257-D617-85D8-8EC6-16047816A2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58311-B25E-BEE8-DD9D-E8F1CBCB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857"/>
            <a:ext cx="10515600" cy="1097640"/>
          </a:xfrm>
        </p:spPr>
        <p:txBody>
          <a:bodyPr>
            <a:normAutofit fontScale="90000"/>
          </a:bodyPr>
          <a:lstStyle/>
          <a:p>
            <a:br>
              <a:rPr lang="en-CA" b="1" dirty="0"/>
            </a:br>
            <a:r>
              <a:rPr lang="en-CA" b="1" dirty="0"/>
              <a:t>🤖 AGENT-BASED DESIGN</a:t>
            </a:r>
            <a:br>
              <a:rPr lang="en-CA" b="1" dirty="0"/>
            </a:br>
            <a:endParaRPr lang="en-US" b="1" dirty="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842B290B-5023-5FD9-893D-DCDBD740F7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36760230"/>
              </p:ext>
            </p:extLst>
          </p:nvPr>
        </p:nvGraphicFramePr>
        <p:xfrm>
          <a:off x="838200" y="1162770"/>
          <a:ext cx="10515600" cy="50323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D004AF6D-C1FB-AA0E-A1A7-35FF2D1DC39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6679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ocial media network&#10;&#10;AI-generated content may be incorrect.">
            <a:extLst>
              <a:ext uri="{FF2B5EF4-FFF2-40B4-BE49-F238E27FC236}">
                <a16:creationId xmlns:a16="http://schemas.microsoft.com/office/drawing/2014/main" id="{030231D8-CD64-3798-C481-0D35421A90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040"/>
          <a:stretch/>
        </p:blipFill>
        <p:spPr>
          <a:xfrm>
            <a:off x="1" y="1"/>
            <a:ext cx="12192000" cy="62906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95E223-2701-78EA-ADB1-D8C68FB9E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9717" b="19413"/>
          <a:stretch/>
        </p:blipFill>
        <p:spPr>
          <a:xfrm>
            <a:off x="1" y="6290681"/>
            <a:ext cx="12191999" cy="56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04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B7AB04-EB5F-E190-2EB6-900123651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BE801B-34DE-4176-DABF-07808B54C83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9717" b="19413"/>
          <a:stretch/>
        </p:blipFill>
        <p:spPr>
          <a:xfrm>
            <a:off x="1" y="6495143"/>
            <a:ext cx="12191999" cy="36286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12910C4-8364-E590-AEF1-D2D2C5D770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47" b="28485"/>
          <a:stretch/>
        </p:blipFill>
        <p:spPr bwMode="auto">
          <a:xfrm>
            <a:off x="0" y="1446663"/>
            <a:ext cx="12292094" cy="484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A0F5667-68EC-D7D3-D9F8-B85DA515869B}"/>
                  </a:ext>
                </a:extLst>
              </p14:cNvPr>
              <p14:cNvContentPartPr/>
              <p14:nvPr/>
            </p14:nvContentPartPr>
            <p14:xfrm>
              <a:off x="4249047" y="4157215"/>
              <a:ext cx="951840" cy="6109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A0F5667-68EC-D7D3-D9F8-B85DA515869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86047" y="4094575"/>
                <a:ext cx="1077480" cy="73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FD218AA-07A5-D351-9EDC-44CB2BC7D4EE}"/>
                  </a:ext>
                </a:extLst>
              </p14:cNvPr>
              <p14:cNvContentPartPr/>
              <p14:nvPr/>
            </p14:nvContentPartPr>
            <p14:xfrm>
              <a:off x="5432007" y="6203455"/>
              <a:ext cx="46944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FD218AA-07A5-D351-9EDC-44CB2BC7D4E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69367" y="6140455"/>
                <a:ext cx="59508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B7ECA198-0E76-EAC0-9237-80EF70E25AF9}"/>
                  </a:ext>
                </a:extLst>
              </p14:cNvPr>
              <p14:cNvContentPartPr/>
              <p14:nvPr/>
            </p14:nvContentPartPr>
            <p14:xfrm>
              <a:off x="3249118" y="769100"/>
              <a:ext cx="360" cy="3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B7ECA198-0E76-EAC0-9237-80EF70E25AF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86118" y="706100"/>
                <a:ext cx="126000" cy="1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FEFEE54-9716-E0A3-03F1-6FBA70ED2DCD}"/>
                  </a:ext>
                </a:extLst>
              </p14:cNvPr>
              <p14:cNvContentPartPr/>
              <p14:nvPr/>
            </p14:nvContentPartPr>
            <p14:xfrm>
              <a:off x="4882438" y="1648220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FEFEE54-9716-E0A3-03F1-6FBA70ED2DC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819798" y="1585220"/>
                <a:ext cx="126000" cy="12600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itle 1">
            <a:extLst>
              <a:ext uri="{FF2B5EF4-FFF2-40B4-BE49-F238E27FC236}">
                <a16:creationId xmlns:a16="http://schemas.microsoft.com/office/drawing/2014/main" id="{2D69ECD8-1D07-1414-524E-B7971AF6E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2857"/>
            <a:ext cx="10515600" cy="1097640"/>
          </a:xfrm>
        </p:spPr>
        <p:txBody>
          <a:bodyPr>
            <a:normAutofit fontScale="90000"/>
          </a:bodyPr>
          <a:lstStyle/>
          <a:p>
            <a:b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🧰 CORE TECHNOLOGIES USED</a:t>
            </a:r>
            <a:br>
              <a:rPr kumimoji="0" lang="en-US" altLang="en-US" sz="6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72980083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VTI">
  <a:themeElements>
    <a:clrScheme name="Custom 15">
      <a:dk1>
        <a:sysClr val="windowText" lastClr="000000"/>
      </a:dk1>
      <a:lt1>
        <a:sysClr val="window" lastClr="FFFFFF"/>
      </a:lt1>
      <a:dk2>
        <a:srgbClr val="2D2D2D"/>
      </a:dk2>
      <a:lt2>
        <a:srgbClr val="F3FFF8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VTI" id="{A7F40C41-3FB2-45B0-B0D6-DFB7FDD9B7AD}" vid="{C49381A0-09CD-46EE-B141-E2CDD87ABFE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838</TotalTime>
  <Words>713</Words>
  <Application>Microsoft Macintosh PowerPoint</Application>
  <PresentationFormat>Widescreen</PresentationFormat>
  <Paragraphs>135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Source Sans Pro</vt:lpstr>
      <vt:lpstr>Source Sans Pro SemiBold</vt:lpstr>
      <vt:lpstr>FunkyShapesVTI</vt:lpstr>
      <vt:lpstr>📰 News Article RAG System  </vt:lpstr>
      <vt:lpstr>AGENDA</vt:lpstr>
      <vt:lpstr>SYSTEM OVERVIEW</vt:lpstr>
      <vt:lpstr> 📚 DATASET &amp; PREPROCESSING </vt:lpstr>
      <vt:lpstr> SYSTEM ARCHITECTURE </vt:lpstr>
      <vt:lpstr> SYSTEM ARCHITECTURE </vt:lpstr>
      <vt:lpstr> 🤖 AGENT-BASED DESIGN </vt:lpstr>
      <vt:lpstr>PowerPoint Presentation</vt:lpstr>
      <vt:lpstr> 🧰 CORE TECHNOLOGIES USED </vt:lpstr>
      <vt:lpstr> 🖥 Live Demo Walkthrough </vt:lpstr>
      <vt:lpstr>🧠 Design Decisions</vt:lpstr>
      <vt:lpstr>⚠️ Challenges &amp; Solutions</vt:lpstr>
      <vt:lpstr>⚠️ Challenges &amp; Solutions</vt:lpstr>
      <vt:lpstr>🧰 Future Work</vt:lpstr>
      <vt:lpstr> 🙏 Thank You / Q&amp;A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Nevil Dinesh Italiya</dc:creator>
  <cp:lastModifiedBy>Nevil Dinesh Italiya</cp:lastModifiedBy>
  <cp:revision>13</cp:revision>
  <dcterms:created xsi:type="dcterms:W3CDTF">2025-04-07T01:07:35Z</dcterms:created>
  <dcterms:modified xsi:type="dcterms:W3CDTF">2025-04-07T17:02:28Z</dcterms:modified>
</cp:coreProperties>
</file>

<file path=docProps/thumbnail.jpeg>
</file>